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4v" ContentType="video/unknown"/>
  <Default Extension="emf" ContentType="image/x-emf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theme/themeOverride4.xml" ContentType="application/vnd.openxmlformats-officedocument.themeOverride+xml"/>
  <Override PartName="/ppt/charts/chart13.xml" ContentType="application/vnd.openxmlformats-officedocument.drawingml.chart+xml"/>
  <Override PartName="/ppt/theme/themeOverride5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4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418" r:id="rId3"/>
    <p:sldId id="377" r:id="rId4"/>
    <p:sldId id="404" r:id="rId5"/>
    <p:sldId id="416" r:id="rId6"/>
    <p:sldId id="341" r:id="rId7"/>
    <p:sldId id="343" r:id="rId8"/>
    <p:sldId id="405" r:id="rId9"/>
    <p:sldId id="412" r:id="rId10"/>
    <p:sldId id="413" r:id="rId11"/>
    <p:sldId id="372" r:id="rId12"/>
    <p:sldId id="391" r:id="rId13"/>
    <p:sldId id="419" r:id="rId14"/>
    <p:sldId id="389" r:id="rId15"/>
    <p:sldId id="421" r:id="rId16"/>
    <p:sldId id="365" r:id="rId17"/>
    <p:sldId id="375" r:id="rId18"/>
    <p:sldId id="414" r:id="rId19"/>
    <p:sldId id="422" r:id="rId20"/>
    <p:sldId id="393" r:id="rId21"/>
    <p:sldId id="331" r:id="rId22"/>
    <p:sldId id="424" r:id="rId23"/>
    <p:sldId id="425" r:id="rId24"/>
    <p:sldId id="395" r:id="rId25"/>
    <p:sldId id="318" r:id="rId26"/>
    <p:sldId id="327" r:id="rId27"/>
    <p:sldId id="328" r:id="rId28"/>
    <p:sldId id="397" r:id="rId29"/>
    <p:sldId id="409" r:id="rId30"/>
    <p:sldId id="401" r:id="rId31"/>
    <p:sldId id="310" r:id="rId32"/>
    <p:sldId id="33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scaleToFitPaper="1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95BC"/>
    <a:srgbClr val="FF0800"/>
    <a:srgbClr val="CB5628"/>
    <a:srgbClr val="7F3CA2"/>
    <a:srgbClr val="804CA2"/>
    <a:srgbClr val="8367F2"/>
    <a:srgbClr val="663ADD"/>
    <a:srgbClr val="00FF00"/>
    <a:srgbClr val="CC9933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8" autoAdjust="0"/>
    <p:restoredTop sz="83762" autoAdjust="0"/>
  </p:normalViewPr>
  <p:slideViewPr>
    <p:cSldViewPr snapToGrid="0" snapToObjects="1">
      <p:cViewPr varScale="1">
        <p:scale>
          <a:sx n="110" d="100"/>
          <a:sy n="110" d="100"/>
        </p:scale>
        <p:origin x="-2512" y="-96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strRef>
              <c:f>Sheet1!$A$2:$A$71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Sheet1!$B$2:$B$71</c:f>
              <c:numCache>
                <c:formatCode>General</c:formatCode>
                <c:ptCount val="70"/>
                <c:pt idx="0">
                  <c:v>0.290645031383877</c:v>
                </c:pt>
                <c:pt idx="1">
                  <c:v>0.105847208790061</c:v>
                </c:pt>
                <c:pt idx="2">
                  <c:v>0.933950162054082</c:v>
                </c:pt>
                <c:pt idx="3">
                  <c:v>0.383328183919802</c:v>
                </c:pt>
                <c:pt idx="4">
                  <c:v>0.741804461034891</c:v>
                </c:pt>
                <c:pt idx="5">
                  <c:v>0.605323403602834</c:v>
                </c:pt>
                <c:pt idx="6">
                  <c:v>0.688858054848927</c:v>
                </c:pt>
                <c:pt idx="7">
                  <c:v>0.080386208415846</c:v>
                </c:pt>
                <c:pt idx="8">
                  <c:v>0.378336596822039</c:v>
                </c:pt>
                <c:pt idx="9">
                  <c:v>0.057601351222768</c:v>
                </c:pt>
                <c:pt idx="10">
                  <c:v>0.868248745713149</c:v>
                </c:pt>
                <c:pt idx="11">
                  <c:v>0.41760752157244</c:v>
                </c:pt>
                <c:pt idx="12">
                  <c:v>0.123785870627061</c:v>
                </c:pt>
                <c:pt idx="13">
                  <c:v>0.234759695761163</c:v>
                </c:pt>
                <c:pt idx="14">
                  <c:v>0.0422492848287826</c:v>
                </c:pt>
                <c:pt idx="15">
                  <c:v>0.0750727402992973</c:v>
                </c:pt>
                <c:pt idx="16">
                  <c:v>0.290384345948603</c:v>
                </c:pt>
                <c:pt idx="17">
                  <c:v>0.409665034831689</c:v>
                </c:pt>
                <c:pt idx="18">
                  <c:v>0.530073927993437</c:v>
                </c:pt>
                <c:pt idx="19">
                  <c:v>0.655951398166948</c:v>
                </c:pt>
                <c:pt idx="20">
                  <c:v>10.0</c:v>
                </c:pt>
                <c:pt idx="21">
                  <c:v>10.0</c:v>
                </c:pt>
                <c:pt idx="22">
                  <c:v>10.0</c:v>
                </c:pt>
                <c:pt idx="23">
                  <c:v>10.0</c:v>
                </c:pt>
                <c:pt idx="24">
                  <c:v>10.0</c:v>
                </c:pt>
                <c:pt idx="25">
                  <c:v>10.0</c:v>
                </c:pt>
                <c:pt idx="26">
                  <c:v>10.0</c:v>
                </c:pt>
                <c:pt idx="27">
                  <c:v>10.0</c:v>
                </c:pt>
                <c:pt idx="28">
                  <c:v>10.0</c:v>
                </c:pt>
                <c:pt idx="29">
                  <c:v>10.0</c:v>
                </c:pt>
                <c:pt idx="30">
                  <c:v>10.0</c:v>
                </c:pt>
                <c:pt idx="31">
                  <c:v>10.0</c:v>
                </c:pt>
                <c:pt idx="32">
                  <c:v>10.0</c:v>
                </c:pt>
                <c:pt idx="33">
                  <c:v>10.0</c:v>
                </c:pt>
                <c:pt idx="34">
                  <c:v>10.0</c:v>
                </c:pt>
                <c:pt idx="35">
                  <c:v>10.0</c:v>
                </c:pt>
                <c:pt idx="36">
                  <c:v>10.0</c:v>
                </c:pt>
                <c:pt idx="37">
                  <c:v>10.0</c:v>
                </c:pt>
                <c:pt idx="38">
                  <c:v>10.0</c:v>
                </c:pt>
                <c:pt idx="39">
                  <c:v>10.0</c:v>
                </c:pt>
                <c:pt idx="40">
                  <c:v>10.0</c:v>
                </c:pt>
                <c:pt idx="41">
                  <c:v>10.0</c:v>
                </c:pt>
                <c:pt idx="42">
                  <c:v>10.0</c:v>
                </c:pt>
                <c:pt idx="43">
                  <c:v>10.0</c:v>
                </c:pt>
                <c:pt idx="44">
                  <c:v>10.0</c:v>
                </c:pt>
                <c:pt idx="45">
                  <c:v>10.0</c:v>
                </c:pt>
                <c:pt idx="46">
                  <c:v>10.0</c:v>
                </c:pt>
                <c:pt idx="47">
                  <c:v>10.0</c:v>
                </c:pt>
                <c:pt idx="48">
                  <c:v>10.0</c:v>
                </c:pt>
                <c:pt idx="49">
                  <c:v>10.0</c:v>
                </c:pt>
                <c:pt idx="50">
                  <c:v>10.0</c:v>
                </c:pt>
                <c:pt idx="51">
                  <c:v>10.0</c:v>
                </c:pt>
                <c:pt idx="52">
                  <c:v>10.0</c:v>
                </c:pt>
                <c:pt idx="53">
                  <c:v>10.0</c:v>
                </c:pt>
                <c:pt idx="54">
                  <c:v>10.0</c:v>
                </c:pt>
                <c:pt idx="55">
                  <c:v>10.0</c:v>
                </c:pt>
                <c:pt idx="56">
                  <c:v>10.0</c:v>
                </c:pt>
                <c:pt idx="57">
                  <c:v>10.0</c:v>
                </c:pt>
                <c:pt idx="58">
                  <c:v>10.0</c:v>
                </c:pt>
                <c:pt idx="59">
                  <c:v>10.0</c:v>
                </c:pt>
                <c:pt idx="60">
                  <c:v>10.0</c:v>
                </c:pt>
                <c:pt idx="61">
                  <c:v>10.0</c:v>
                </c:pt>
                <c:pt idx="62">
                  <c:v>10.0</c:v>
                </c:pt>
                <c:pt idx="63">
                  <c:v>10.0</c:v>
                </c:pt>
                <c:pt idx="64">
                  <c:v>10.0</c:v>
                </c:pt>
                <c:pt idx="65">
                  <c:v>10.0</c:v>
                </c:pt>
                <c:pt idx="66">
                  <c:v>10.0</c:v>
                </c:pt>
                <c:pt idx="67">
                  <c:v>10.0</c:v>
                </c:pt>
                <c:pt idx="68">
                  <c:v>10.0</c:v>
                </c:pt>
                <c:pt idx="69">
                  <c:v>10.0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8746376"/>
        <c:axId val="-2058743432"/>
      </c:lineChart>
      <c:catAx>
        <c:axId val="-2058746376"/>
        <c:scaling>
          <c:orientation val="minMax"/>
        </c:scaling>
        <c:delete val="0"/>
        <c:axPos val="b"/>
        <c:majorTickMark val="none"/>
        <c:minorTickMark val="none"/>
        <c:tickLblPos val="none"/>
        <c:crossAx val="-2058743432"/>
        <c:crosses val="autoZero"/>
        <c:auto val="1"/>
        <c:lblAlgn val="ctr"/>
        <c:lblOffset val="100"/>
        <c:noMultiLvlLbl val="0"/>
      </c:catAx>
      <c:valAx>
        <c:axId val="-2058743432"/>
        <c:scaling>
          <c:orientation val="minMax"/>
          <c:max val="11.0"/>
          <c:min val="0.0"/>
        </c:scaling>
        <c:delete val="0"/>
        <c:axPos val="l"/>
        <c:numFmt formatCode="General" sourceLinked="1"/>
        <c:majorTickMark val="none"/>
        <c:minorTickMark val="none"/>
        <c:tickLblPos val="none"/>
        <c:crossAx val="-2058746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Sheet1!$A$2:$A$201</c:f>
              <c:numCache>
                <c:formatCode>General</c:formatCode>
                <c:ptCount val="2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</c:numCache>
            </c:numRef>
          </c:cat>
          <c:val>
            <c:numRef>
              <c:f>Sheet1!$C$2:$C$201</c:f>
              <c:numCache>
                <c:formatCode>General</c:formatCode>
                <c:ptCount val="200"/>
                <c:pt idx="0">
                  <c:v>98.9908106286234</c:v>
                </c:pt>
                <c:pt idx="1">
                  <c:v>69.32621725097615</c:v>
                </c:pt>
                <c:pt idx="2">
                  <c:v>31.11442935182727</c:v>
                </c:pt>
                <c:pt idx="3">
                  <c:v>34.50606830796544</c:v>
                </c:pt>
                <c:pt idx="4">
                  <c:v>11.90309106012378</c:v>
                </c:pt>
                <c:pt idx="5">
                  <c:v>70.8411465573176</c:v>
                </c:pt>
                <c:pt idx="6">
                  <c:v>74.24512806924192</c:v>
                </c:pt>
                <c:pt idx="7">
                  <c:v>97.58536832889176</c:v>
                </c:pt>
                <c:pt idx="8">
                  <c:v>70.65238713677253</c:v>
                </c:pt>
                <c:pt idx="9">
                  <c:v>49.47685161017724</c:v>
                </c:pt>
                <c:pt idx="10">
                  <c:v>47.27432890784931</c:v>
                </c:pt>
                <c:pt idx="11">
                  <c:v>66.801530421938</c:v>
                </c:pt>
                <c:pt idx="12">
                  <c:v>15.44417748042277</c:v>
                </c:pt>
                <c:pt idx="13">
                  <c:v>55.92586449788009</c:v>
                </c:pt>
                <c:pt idx="14">
                  <c:v>50.0467195566839</c:v>
                </c:pt>
                <c:pt idx="15">
                  <c:v>41.69373367799985</c:v>
                </c:pt>
                <c:pt idx="16">
                  <c:v>34.22864329815264</c:v>
                </c:pt>
                <c:pt idx="17">
                  <c:v>91.3251670860589</c:v>
                </c:pt>
                <c:pt idx="18">
                  <c:v>94.77639957425761</c:v>
                </c:pt>
                <c:pt idx="19">
                  <c:v>8.4401790997756</c:v>
                </c:pt>
                <c:pt idx="20">
                  <c:v>0.592899490247221</c:v>
                </c:pt>
                <c:pt idx="21">
                  <c:v>76.96370847377101</c:v>
                </c:pt>
                <c:pt idx="22">
                  <c:v>90.22720860432512</c:v>
                </c:pt>
                <c:pt idx="23">
                  <c:v>11.73835020443197</c:v>
                </c:pt>
                <c:pt idx="24">
                  <c:v>68.83608409069888</c:v>
                </c:pt>
                <c:pt idx="25">
                  <c:v>8.05810647265254</c:v>
                </c:pt>
                <c:pt idx="26">
                  <c:v>20.60859575018981</c:v>
                </c:pt>
                <c:pt idx="27">
                  <c:v>98.15490582611648</c:v>
                </c:pt>
                <c:pt idx="28">
                  <c:v>16.44930584362545</c:v>
                </c:pt>
                <c:pt idx="29">
                  <c:v>94.78060228665244</c:v>
                </c:pt>
                <c:pt idx="30">
                  <c:v>109.053854233025</c:v>
                </c:pt>
                <c:pt idx="31">
                  <c:v>35.47527385584248</c:v>
                </c:pt>
                <c:pt idx="32">
                  <c:v>96.82091163488221</c:v>
                </c:pt>
                <c:pt idx="33">
                  <c:v>96.34442821354978</c:v>
                </c:pt>
                <c:pt idx="34">
                  <c:v>13.3098468503503</c:v>
                </c:pt>
                <c:pt idx="35">
                  <c:v>92.4314147391827</c:v>
                </c:pt>
                <c:pt idx="36">
                  <c:v>101.4251336865118</c:v>
                </c:pt>
                <c:pt idx="37">
                  <c:v>90.54377163255344</c:v>
                </c:pt>
                <c:pt idx="38">
                  <c:v>38.38980641268614</c:v>
                </c:pt>
                <c:pt idx="39">
                  <c:v>98.77541015038543</c:v>
                </c:pt>
                <c:pt idx="40">
                  <c:v>62.08091257251625</c:v>
                </c:pt>
                <c:pt idx="41">
                  <c:v>68.09441402284652</c:v>
                </c:pt>
                <c:pt idx="42">
                  <c:v>82.02856384682477</c:v>
                </c:pt>
                <c:pt idx="43">
                  <c:v>0.289321891580974</c:v>
                </c:pt>
                <c:pt idx="44">
                  <c:v>65.01500872579931</c:v>
                </c:pt>
                <c:pt idx="45">
                  <c:v>43.56491807797244</c:v>
                </c:pt>
                <c:pt idx="46">
                  <c:v>3.684612308546087</c:v>
                </c:pt>
                <c:pt idx="47">
                  <c:v>48.2325460019801</c:v>
                </c:pt>
                <c:pt idx="48">
                  <c:v>14.87600891673944</c:v>
                </c:pt>
                <c:pt idx="49">
                  <c:v>50.89122160297362</c:v>
                </c:pt>
                <c:pt idx="50">
                  <c:v>31.7860674888771</c:v>
                </c:pt>
                <c:pt idx="51">
                  <c:v>35.18879924423814</c:v>
                </c:pt>
                <c:pt idx="52">
                  <c:v>57.70945707325209</c:v>
                </c:pt>
                <c:pt idx="53">
                  <c:v>25.74296019378243</c:v>
                </c:pt>
                <c:pt idx="54">
                  <c:v>76.80577879902106</c:v>
                </c:pt>
                <c:pt idx="55">
                  <c:v>4.522663831753936</c:v>
                </c:pt>
                <c:pt idx="56">
                  <c:v>26.66433553382791</c:v>
                </c:pt>
                <c:pt idx="57">
                  <c:v>38.5605530900951</c:v>
                </c:pt>
                <c:pt idx="58">
                  <c:v>56.55858540154372</c:v>
                </c:pt>
                <c:pt idx="59">
                  <c:v>3.032576202136723</c:v>
                </c:pt>
                <c:pt idx="60">
                  <c:v>57.17518757063304</c:v>
                </c:pt>
                <c:pt idx="61">
                  <c:v>20.28641702616862</c:v>
                </c:pt>
                <c:pt idx="62">
                  <c:v>4.897292402102451</c:v>
                </c:pt>
                <c:pt idx="63">
                  <c:v>6.71071129782807</c:v>
                </c:pt>
                <c:pt idx="64">
                  <c:v>17.33360692898113</c:v>
                </c:pt>
                <c:pt idx="65">
                  <c:v>17.9788564588607</c:v>
                </c:pt>
                <c:pt idx="66">
                  <c:v>63.56961933242168</c:v>
                </c:pt>
                <c:pt idx="67">
                  <c:v>10.21179359368005</c:v>
                </c:pt>
                <c:pt idx="68">
                  <c:v>62.97756750822659</c:v>
                </c:pt>
                <c:pt idx="69">
                  <c:v>47.42159296596394</c:v>
                </c:pt>
                <c:pt idx="70">
                  <c:v>44.51237640252176</c:v>
                </c:pt>
                <c:pt idx="71">
                  <c:v>83.81160845010944</c:v>
                </c:pt>
                <c:pt idx="72">
                  <c:v>18.21453261880702</c:v>
                </c:pt>
                <c:pt idx="73">
                  <c:v>25.06317306504982</c:v>
                </c:pt>
                <c:pt idx="74">
                  <c:v>47.09366220882775</c:v>
                </c:pt>
                <c:pt idx="75">
                  <c:v>55.2997196107088</c:v>
                </c:pt>
                <c:pt idx="76">
                  <c:v>84.59743767158748</c:v>
                </c:pt>
                <c:pt idx="77">
                  <c:v>58.70175446899297</c:v>
                </c:pt>
                <c:pt idx="78">
                  <c:v>62.44678902957277</c:v>
                </c:pt>
                <c:pt idx="79">
                  <c:v>79.15504379182231</c:v>
                </c:pt>
                <c:pt idx="80">
                  <c:v>28.84326063146416</c:v>
                </c:pt>
                <c:pt idx="81">
                  <c:v>42.55017938188382</c:v>
                </c:pt>
                <c:pt idx="82">
                  <c:v>64.57241572712854</c:v>
                </c:pt>
                <c:pt idx="83">
                  <c:v>9.31849529646517</c:v>
                </c:pt>
                <c:pt idx="84">
                  <c:v>50.02450040695375</c:v>
                </c:pt>
                <c:pt idx="85">
                  <c:v>79.8393081123985</c:v>
                </c:pt>
                <c:pt idx="86">
                  <c:v>42.71538887425432</c:v>
                </c:pt>
                <c:pt idx="87">
                  <c:v>7.761927229029617</c:v>
                </c:pt>
                <c:pt idx="88">
                  <c:v>84.248413320302</c:v>
                </c:pt>
                <c:pt idx="89">
                  <c:v>28.16958648976118</c:v>
                </c:pt>
                <c:pt idx="90">
                  <c:v>13.07998012590723</c:v>
                </c:pt>
                <c:pt idx="91">
                  <c:v>55.35531149904952</c:v>
                </c:pt>
                <c:pt idx="92">
                  <c:v>95.95023283719364</c:v>
                </c:pt>
                <c:pt idx="93">
                  <c:v>24.10553092561708</c:v>
                </c:pt>
                <c:pt idx="94">
                  <c:v>70.7826040673112</c:v>
                </c:pt>
                <c:pt idx="95">
                  <c:v>76.42702430969478</c:v>
                </c:pt>
                <c:pt idx="96">
                  <c:v>49.8640770264419</c:v>
                </c:pt>
                <c:pt idx="97">
                  <c:v>31.06980113742287</c:v>
                </c:pt>
                <c:pt idx="98">
                  <c:v>83.56438949130166</c:v>
                </c:pt>
                <c:pt idx="99">
                  <c:v>62.15432036564572</c:v>
                </c:pt>
                <c:pt idx="100">
                  <c:v>97.81365741252208</c:v>
                </c:pt>
                <c:pt idx="101">
                  <c:v>4.59153339437004</c:v>
                </c:pt>
                <c:pt idx="102">
                  <c:v>41.52831796404132</c:v>
                </c:pt>
                <c:pt idx="103">
                  <c:v>118.0828691208598</c:v>
                </c:pt>
                <c:pt idx="104">
                  <c:v>69.0353904328782</c:v>
                </c:pt>
                <c:pt idx="105">
                  <c:v>70.32727656675314</c:v>
                </c:pt>
                <c:pt idx="106">
                  <c:v>93.0929294682915</c:v>
                </c:pt>
                <c:pt idx="107">
                  <c:v>60.53602436027249</c:v>
                </c:pt>
                <c:pt idx="108">
                  <c:v>10.67282095335215</c:v>
                </c:pt>
                <c:pt idx="109">
                  <c:v>97.00853539936088</c:v>
                </c:pt>
                <c:pt idx="110">
                  <c:v>9.17564604767521</c:v>
                </c:pt>
                <c:pt idx="111">
                  <c:v>29.55322893256828</c:v>
                </c:pt>
                <c:pt idx="112">
                  <c:v>5.453135123774588</c:v>
                </c:pt>
                <c:pt idx="113">
                  <c:v>100.9650423817264</c:v>
                </c:pt>
                <c:pt idx="114">
                  <c:v>7.646933348267304</c:v>
                </c:pt>
                <c:pt idx="115">
                  <c:v>81.16163577699648</c:v>
                </c:pt>
                <c:pt idx="116">
                  <c:v>101.7286687281944</c:v>
                </c:pt>
                <c:pt idx="117">
                  <c:v>39.73955610557958</c:v>
                </c:pt>
                <c:pt idx="118">
                  <c:v>65.7751662442585</c:v>
                </c:pt>
                <c:pt idx="119">
                  <c:v>63.70058451987095</c:v>
                </c:pt>
                <c:pt idx="120">
                  <c:v>95.2196459948039</c:v>
                </c:pt>
                <c:pt idx="121">
                  <c:v>39.58977944440607</c:v>
                </c:pt>
                <c:pt idx="122">
                  <c:v>74.85231419127328</c:v>
                </c:pt>
                <c:pt idx="123">
                  <c:v>94.38239088952503</c:v>
                </c:pt>
                <c:pt idx="124">
                  <c:v>15.51676733770286</c:v>
                </c:pt>
                <c:pt idx="125">
                  <c:v>67.85103246781181</c:v>
                </c:pt>
                <c:pt idx="126">
                  <c:v>5.846779558905146</c:v>
                </c:pt>
                <c:pt idx="127">
                  <c:v>99.640540055483</c:v>
                </c:pt>
                <c:pt idx="128">
                  <c:v>54.65973527566962</c:v>
                </c:pt>
                <c:pt idx="129">
                  <c:v>0.96279742610732</c:v>
                </c:pt>
                <c:pt idx="130">
                  <c:v>12.01680418544366</c:v>
                </c:pt>
                <c:pt idx="131">
                  <c:v>95.0900233491648</c:v>
                </c:pt>
                <c:pt idx="132">
                  <c:v>55.08853890316558</c:v>
                </c:pt>
                <c:pt idx="133">
                  <c:v>46.88753746570959</c:v>
                </c:pt>
                <c:pt idx="134">
                  <c:v>31.31837846696439</c:v>
                </c:pt>
                <c:pt idx="135">
                  <c:v>36.70698114467827</c:v>
                </c:pt>
                <c:pt idx="136">
                  <c:v>5.639488321454456</c:v>
                </c:pt>
                <c:pt idx="137">
                  <c:v>90.10680014517482</c:v>
                </c:pt>
                <c:pt idx="138">
                  <c:v>55.36260305596047</c:v>
                </c:pt>
                <c:pt idx="139">
                  <c:v>91.91468980618604</c:v>
                </c:pt>
                <c:pt idx="140">
                  <c:v>94.48809805461825</c:v>
                </c:pt>
                <c:pt idx="141">
                  <c:v>34.9286370452202</c:v>
                </c:pt>
                <c:pt idx="142">
                  <c:v>65.31327460946985</c:v>
                </c:pt>
                <c:pt idx="143">
                  <c:v>36.67668247410364</c:v>
                </c:pt>
                <c:pt idx="144">
                  <c:v>82.11192042674198</c:v>
                </c:pt>
                <c:pt idx="145">
                  <c:v>118.5707241483855</c:v>
                </c:pt>
                <c:pt idx="146">
                  <c:v>89.74229697058354</c:v>
                </c:pt>
                <c:pt idx="147">
                  <c:v>93.9065948282895</c:v>
                </c:pt>
                <c:pt idx="148">
                  <c:v>39.94073792836632</c:v>
                </c:pt>
                <c:pt idx="149">
                  <c:v>78.7775988939721</c:v>
                </c:pt>
                <c:pt idx="150">
                  <c:v>63.13528984939596</c:v>
                </c:pt>
                <c:pt idx="151">
                  <c:v>13.08390713619315</c:v>
                </c:pt>
                <c:pt idx="152">
                  <c:v>79.9739930191627</c:v>
                </c:pt>
                <c:pt idx="153">
                  <c:v>45.50454532101469</c:v>
                </c:pt>
                <c:pt idx="154">
                  <c:v>91.05686825282493</c:v>
                </c:pt>
                <c:pt idx="155">
                  <c:v>64.4502796621029</c:v>
                </c:pt>
                <c:pt idx="156">
                  <c:v>36.30469192561671</c:v>
                </c:pt>
                <c:pt idx="157">
                  <c:v>71.7571406829807</c:v>
                </c:pt>
                <c:pt idx="158">
                  <c:v>12.2639780373432</c:v>
                </c:pt>
                <c:pt idx="159">
                  <c:v>91.09711389315916</c:v>
                </c:pt>
                <c:pt idx="160">
                  <c:v>39.19460090086334</c:v>
                </c:pt>
                <c:pt idx="161">
                  <c:v>82.5852662641933</c:v>
                </c:pt>
                <c:pt idx="162">
                  <c:v>60.56459394039635</c:v>
                </c:pt>
                <c:pt idx="163">
                  <c:v>79.09620515393448</c:v>
                </c:pt>
                <c:pt idx="164">
                  <c:v>64.17712717928659</c:v>
                </c:pt>
                <c:pt idx="165">
                  <c:v>88.70184017841704</c:v>
                </c:pt>
                <c:pt idx="166">
                  <c:v>68.15041332615934</c:v>
                </c:pt>
                <c:pt idx="167">
                  <c:v>42.5787642410543</c:v>
                </c:pt>
                <c:pt idx="168">
                  <c:v>95.21489859901902</c:v>
                </c:pt>
                <c:pt idx="169">
                  <c:v>65.75465050086557</c:v>
                </c:pt>
                <c:pt idx="170">
                  <c:v>24.394659136988</c:v>
                </c:pt>
                <c:pt idx="171">
                  <c:v>79.56348323786575</c:v>
                </c:pt>
                <c:pt idx="172">
                  <c:v>58.08060043825357</c:v>
                </c:pt>
                <c:pt idx="173">
                  <c:v>57.3249440839453</c:v>
                </c:pt>
                <c:pt idx="174">
                  <c:v>10.92447830105833</c:v>
                </c:pt>
                <c:pt idx="175">
                  <c:v>65.10287474690905</c:v>
                </c:pt>
                <c:pt idx="176">
                  <c:v>37.47621763794719</c:v>
                </c:pt>
                <c:pt idx="177">
                  <c:v>3.177040973477728</c:v>
                </c:pt>
                <c:pt idx="178">
                  <c:v>93.58274639998797</c:v>
                </c:pt>
                <c:pt idx="179">
                  <c:v>20.67260662059766</c:v>
                </c:pt>
                <c:pt idx="180">
                  <c:v>95.15236687675845</c:v>
                </c:pt>
                <c:pt idx="181">
                  <c:v>6.147132396543737</c:v>
                </c:pt>
                <c:pt idx="182">
                  <c:v>73.3828297148273</c:v>
                </c:pt>
                <c:pt idx="183">
                  <c:v>25.62072359148508</c:v>
                </c:pt>
                <c:pt idx="184">
                  <c:v>43.89768943749813</c:v>
                </c:pt>
                <c:pt idx="185">
                  <c:v>111.5393408121685</c:v>
                </c:pt>
                <c:pt idx="186">
                  <c:v>103.6539001949444</c:v>
                </c:pt>
                <c:pt idx="187">
                  <c:v>26.8505899564952</c:v>
                </c:pt>
                <c:pt idx="188">
                  <c:v>99.95586475893901</c:v>
                </c:pt>
                <c:pt idx="189">
                  <c:v>24.05459791406778</c:v>
                </c:pt>
                <c:pt idx="190">
                  <c:v>33.31814070914815</c:v>
                </c:pt>
                <c:pt idx="191">
                  <c:v>106.327417185849</c:v>
                </c:pt>
                <c:pt idx="192">
                  <c:v>32.72477236582965</c:v>
                </c:pt>
                <c:pt idx="193">
                  <c:v>12.2724336429689</c:v>
                </c:pt>
                <c:pt idx="194">
                  <c:v>59.14827236246105</c:v>
                </c:pt>
                <c:pt idx="195">
                  <c:v>43.86107726397417</c:v>
                </c:pt>
                <c:pt idx="196">
                  <c:v>14.31367237456828</c:v>
                </c:pt>
                <c:pt idx="197">
                  <c:v>101.2116867148534</c:v>
                </c:pt>
                <c:pt idx="198">
                  <c:v>7.314353075805585</c:v>
                </c:pt>
                <c:pt idx="199">
                  <c:v>56.50609051933483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8080424"/>
        <c:axId val="-2038077400"/>
      </c:lineChart>
      <c:catAx>
        <c:axId val="-2038080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2038077400"/>
        <c:crosses val="autoZero"/>
        <c:auto val="1"/>
        <c:lblAlgn val="ctr"/>
        <c:lblOffset val="100"/>
        <c:noMultiLvlLbl val="0"/>
      </c:catAx>
      <c:valAx>
        <c:axId val="-2038077400"/>
        <c:scaling>
          <c:orientation val="minMax"/>
          <c:max val="120.0"/>
          <c:min val="0.0"/>
        </c:scaling>
        <c:delete val="0"/>
        <c:axPos val="l"/>
        <c:numFmt formatCode="General" sourceLinked="1"/>
        <c:majorTickMark val="out"/>
        <c:minorTickMark val="none"/>
        <c:tickLblPos val="none"/>
        <c:crossAx val="-2038080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Sheet1!$A$2:$A$201</c:f>
              <c:numCache>
                <c:formatCode>General</c:formatCode>
                <c:ptCount val="2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</c:numCache>
            </c:numRef>
          </c:cat>
          <c:val>
            <c:numRef>
              <c:f>Sheet1!$C$2:$C$201</c:f>
              <c:numCache>
                <c:formatCode>General</c:formatCode>
                <c:ptCount val="200"/>
                <c:pt idx="0">
                  <c:v>51.92329881569135</c:v>
                </c:pt>
                <c:pt idx="1">
                  <c:v>51.68110497682713</c:v>
                </c:pt>
                <c:pt idx="2">
                  <c:v>53.03984161775142</c:v>
                </c:pt>
                <c:pt idx="3">
                  <c:v>52.0151945668784</c:v>
                </c:pt>
                <c:pt idx="4">
                  <c:v>53.02063614733171</c:v>
                </c:pt>
                <c:pt idx="5">
                  <c:v>52.4610859409875</c:v>
                </c:pt>
                <c:pt idx="6">
                  <c:v>50.14746194573539</c:v>
                </c:pt>
                <c:pt idx="7">
                  <c:v>50.26054091970508</c:v>
                </c:pt>
                <c:pt idx="8">
                  <c:v>53.49912635186836</c:v>
                </c:pt>
                <c:pt idx="9">
                  <c:v>50.70260436976181</c:v>
                </c:pt>
                <c:pt idx="10">
                  <c:v>52.32320455291399</c:v>
                </c:pt>
                <c:pt idx="11">
                  <c:v>50.63660908612517</c:v>
                </c:pt>
                <c:pt idx="12">
                  <c:v>52.2437335259803</c:v>
                </c:pt>
                <c:pt idx="13">
                  <c:v>53.96668843147459</c:v>
                </c:pt>
                <c:pt idx="14">
                  <c:v>52.59762178135909</c:v>
                </c:pt>
                <c:pt idx="15">
                  <c:v>50.6432359093936</c:v>
                </c:pt>
                <c:pt idx="16">
                  <c:v>53.39440818945032</c:v>
                </c:pt>
                <c:pt idx="17">
                  <c:v>53.91148395485538</c:v>
                </c:pt>
                <c:pt idx="18">
                  <c:v>51.29781628243937</c:v>
                </c:pt>
                <c:pt idx="19">
                  <c:v>62.82370225306003</c:v>
                </c:pt>
                <c:pt idx="20">
                  <c:v>62.62938619870178</c:v>
                </c:pt>
                <c:pt idx="21">
                  <c:v>64.4716580494324</c:v>
                </c:pt>
                <c:pt idx="22">
                  <c:v>60.86989771230142</c:v>
                </c:pt>
                <c:pt idx="23">
                  <c:v>63.87363915634693</c:v>
                </c:pt>
                <c:pt idx="24">
                  <c:v>63.30418288212242</c:v>
                </c:pt>
                <c:pt idx="25">
                  <c:v>64.7042252979931</c:v>
                </c:pt>
                <c:pt idx="26">
                  <c:v>63.64151818576619</c:v>
                </c:pt>
                <c:pt idx="27">
                  <c:v>62.0462849315085</c:v>
                </c:pt>
                <c:pt idx="28">
                  <c:v>63.11633903515694</c:v>
                </c:pt>
                <c:pt idx="29">
                  <c:v>64.25762179271862</c:v>
                </c:pt>
                <c:pt idx="30">
                  <c:v>60.24030741723663</c:v>
                </c:pt>
                <c:pt idx="31">
                  <c:v>60.55100316050594</c:v>
                </c:pt>
                <c:pt idx="32">
                  <c:v>64.4496746592265</c:v>
                </c:pt>
                <c:pt idx="33">
                  <c:v>61.63082961670792</c:v>
                </c:pt>
                <c:pt idx="34">
                  <c:v>64.9042119810386</c:v>
                </c:pt>
                <c:pt idx="35">
                  <c:v>61.05526263306042</c:v>
                </c:pt>
                <c:pt idx="36">
                  <c:v>62.97646480633021</c:v>
                </c:pt>
                <c:pt idx="37">
                  <c:v>60.41342504997463</c:v>
                </c:pt>
                <c:pt idx="38">
                  <c:v>60.59881844889</c:v>
                </c:pt>
                <c:pt idx="39">
                  <c:v>53.75384268311981</c:v>
                </c:pt>
                <c:pt idx="40">
                  <c:v>54.7637186060513</c:v>
                </c:pt>
                <c:pt idx="41">
                  <c:v>50.39451843725292</c:v>
                </c:pt>
                <c:pt idx="42">
                  <c:v>51.77741642838826</c:v>
                </c:pt>
                <c:pt idx="43">
                  <c:v>53.05063116415967</c:v>
                </c:pt>
                <c:pt idx="44">
                  <c:v>50.63546518290782</c:v>
                </c:pt>
                <c:pt idx="45">
                  <c:v>50.99628369329479</c:v>
                </c:pt>
                <c:pt idx="46">
                  <c:v>54.77178996695932</c:v>
                </c:pt>
                <c:pt idx="47">
                  <c:v>54.44531709973024</c:v>
                </c:pt>
                <c:pt idx="48">
                  <c:v>54.44227622519239</c:v>
                </c:pt>
                <c:pt idx="49">
                  <c:v>51.5347731756879</c:v>
                </c:pt>
                <c:pt idx="50">
                  <c:v>51.92670374707253</c:v>
                </c:pt>
                <c:pt idx="51">
                  <c:v>51.34589286825527</c:v>
                </c:pt>
                <c:pt idx="52">
                  <c:v>53.086871587129</c:v>
                </c:pt>
                <c:pt idx="53">
                  <c:v>54.8606085515755</c:v>
                </c:pt>
                <c:pt idx="54">
                  <c:v>51.87712605209946</c:v>
                </c:pt>
                <c:pt idx="55">
                  <c:v>50.1440005059065</c:v>
                </c:pt>
                <c:pt idx="56">
                  <c:v>50.48627665188774</c:v>
                </c:pt>
                <c:pt idx="57">
                  <c:v>52.59997640363729</c:v>
                </c:pt>
                <c:pt idx="58">
                  <c:v>54.86104657506142</c:v>
                </c:pt>
                <c:pt idx="59">
                  <c:v>60.932071086705</c:v>
                </c:pt>
                <c:pt idx="60">
                  <c:v>61.56926310801801</c:v>
                </c:pt>
                <c:pt idx="61">
                  <c:v>62.31011730588294</c:v>
                </c:pt>
                <c:pt idx="62">
                  <c:v>61.33925608268735</c:v>
                </c:pt>
                <c:pt idx="63">
                  <c:v>64.67097428556647</c:v>
                </c:pt>
                <c:pt idx="64">
                  <c:v>61.43698429375171</c:v>
                </c:pt>
                <c:pt idx="65">
                  <c:v>61.60134846328977</c:v>
                </c:pt>
                <c:pt idx="66">
                  <c:v>60.51637693244388</c:v>
                </c:pt>
                <c:pt idx="67">
                  <c:v>62.7245484672876</c:v>
                </c:pt>
                <c:pt idx="68">
                  <c:v>64.76349476392371</c:v>
                </c:pt>
                <c:pt idx="69">
                  <c:v>64.2101632135123</c:v>
                </c:pt>
                <c:pt idx="70">
                  <c:v>60.13124912210316</c:v>
                </c:pt>
                <c:pt idx="71">
                  <c:v>62.9289073209938</c:v>
                </c:pt>
                <c:pt idx="72">
                  <c:v>60.10748696853724</c:v>
                </c:pt>
                <c:pt idx="73">
                  <c:v>63.0799268784569</c:v>
                </c:pt>
                <c:pt idx="74">
                  <c:v>64.03900527659401</c:v>
                </c:pt>
                <c:pt idx="75">
                  <c:v>63.73308524204646</c:v>
                </c:pt>
                <c:pt idx="76">
                  <c:v>62.10567193337805</c:v>
                </c:pt>
                <c:pt idx="77">
                  <c:v>63.96493732343639</c:v>
                </c:pt>
                <c:pt idx="78">
                  <c:v>61.74480871818734</c:v>
                </c:pt>
                <c:pt idx="79">
                  <c:v>50.78210200598176</c:v>
                </c:pt>
                <c:pt idx="80">
                  <c:v>50.04730683574515</c:v>
                </c:pt>
                <c:pt idx="81">
                  <c:v>50.70669345934674</c:v>
                </c:pt>
                <c:pt idx="82">
                  <c:v>51.28445061924613</c:v>
                </c:pt>
                <c:pt idx="83">
                  <c:v>50.7222217070259</c:v>
                </c:pt>
                <c:pt idx="84">
                  <c:v>51.70784645405194</c:v>
                </c:pt>
                <c:pt idx="85">
                  <c:v>53.43996153386638</c:v>
                </c:pt>
                <c:pt idx="86">
                  <c:v>53.84419881882853</c:v>
                </c:pt>
                <c:pt idx="87">
                  <c:v>52.32672225301229</c:v>
                </c:pt>
                <c:pt idx="88">
                  <c:v>54.63665769378687</c:v>
                </c:pt>
                <c:pt idx="89">
                  <c:v>51.64581369322342</c:v>
                </c:pt>
                <c:pt idx="90">
                  <c:v>53.8740173038378</c:v>
                </c:pt>
                <c:pt idx="91">
                  <c:v>51.492193794288</c:v>
                </c:pt>
                <c:pt idx="92">
                  <c:v>54.77007750993171</c:v>
                </c:pt>
                <c:pt idx="93">
                  <c:v>53.71759901631895</c:v>
                </c:pt>
                <c:pt idx="94">
                  <c:v>52.62774567405702</c:v>
                </c:pt>
                <c:pt idx="95">
                  <c:v>51.39681886393966</c:v>
                </c:pt>
                <c:pt idx="96">
                  <c:v>53.63401221700532</c:v>
                </c:pt>
                <c:pt idx="97">
                  <c:v>52.61929836748467</c:v>
                </c:pt>
                <c:pt idx="98">
                  <c:v>54.67590539332798</c:v>
                </c:pt>
                <c:pt idx="99">
                  <c:v>63.97542536358977</c:v>
                </c:pt>
                <c:pt idx="100">
                  <c:v>60.02356444949559</c:v>
                </c:pt>
                <c:pt idx="101">
                  <c:v>60.63409447207002</c:v>
                </c:pt>
                <c:pt idx="102">
                  <c:v>61.90134481097707</c:v>
                </c:pt>
                <c:pt idx="103">
                  <c:v>62.67384524893785</c:v>
                </c:pt>
                <c:pt idx="104">
                  <c:v>64.37609661559057</c:v>
                </c:pt>
                <c:pt idx="105">
                  <c:v>63.04958454946841</c:v>
                </c:pt>
                <c:pt idx="106">
                  <c:v>61.85350610012932</c:v>
                </c:pt>
                <c:pt idx="107">
                  <c:v>63.83045245432358</c:v>
                </c:pt>
                <c:pt idx="108">
                  <c:v>60.4292385964497</c:v>
                </c:pt>
                <c:pt idx="109">
                  <c:v>60.75571120641978</c:v>
                </c:pt>
                <c:pt idx="110">
                  <c:v>63.24506587946738</c:v>
                </c:pt>
                <c:pt idx="111">
                  <c:v>61.96397649981294</c:v>
                </c:pt>
                <c:pt idx="112">
                  <c:v>63.71979765064306</c:v>
                </c:pt>
                <c:pt idx="113">
                  <c:v>63.58642424823709</c:v>
                </c:pt>
                <c:pt idx="114">
                  <c:v>64.05617986615775</c:v>
                </c:pt>
                <c:pt idx="115">
                  <c:v>64.68908036233952</c:v>
                </c:pt>
                <c:pt idx="116">
                  <c:v>60.40082708032809</c:v>
                </c:pt>
                <c:pt idx="117">
                  <c:v>64.61958659451244</c:v>
                </c:pt>
                <c:pt idx="118">
                  <c:v>60.25132437640752</c:v>
                </c:pt>
                <c:pt idx="119">
                  <c:v>52.67782598598562</c:v>
                </c:pt>
                <c:pt idx="120">
                  <c:v>53.19258158132855</c:v>
                </c:pt>
                <c:pt idx="121">
                  <c:v>53.88912011611542</c:v>
                </c:pt>
                <c:pt idx="122">
                  <c:v>54.35756344386184</c:v>
                </c:pt>
                <c:pt idx="123">
                  <c:v>54.4012369346964</c:v>
                </c:pt>
                <c:pt idx="124">
                  <c:v>50.16798951893463</c:v>
                </c:pt>
                <c:pt idx="125">
                  <c:v>54.11870622151687</c:v>
                </c:pt>
                <c:pt idx="126">
                  <c:v>53.66539348503382</c:v>
                </c:pt>
                <c:pt idx="127">
                  <c:v>50.74125716002624</c:v>
                </c:pt>
                <c:pt idx="128">
                  <c:v>51.44360465824108</c:v>
                </c:pt>
                <c:pt idx="129">
                  <c:v>54.2819609904446</c:v>
                </c:pt>
                <c:pt idx="130">
                  <c:v>54.59327302964697</c:v>
                </c:pt>
                <c:pt idx="131">
                  <c:v>50.85045193669651</c:v>
                </c:pt>
                <c:pt idx="132">
                  <c:v>53.11426396096304</c:v>
                </c:pt>
                <c:pt idx="133">
                  <c:v>50.2557104221218</c:v>
                </c:pt>
                <c:pt idx="134">
                  <c:v>53.34606137585315</c:v>
                </c:pt>
                <c:pt idx="135">
                  <c:v>54.31587759384111</c:v>
                </c:pt>
                <c:pt idx="136">
                  <c:v>53.14545114274151</c:v>
                </c:pt>
                <c:pt idx="137">
                  <c:v>54.1464073317677</c:v>
                </c:pt>
                <c:pt idx="138">
                  <c:v>51.07649051087603</c:v>
                </c:pt>
                <c:pt idx="139">
                  <c:v>64.12284040922798</c:v>
                </c:pt>
                <c:pt idx="140">
                  <c:v>61.22703050182608</c:v>
                </c:pt>
                <c:pt idx="141">
                  <c:v>61.58041888372983</c:v>
                </c:pt>
                <c:pt idx="142">
                  <c:v>60.45865996421139</c:v>
                </c:pt>
                <c:pt idx="143">
                  <c:v>63.24881646730019</c:v>
                </c:pt>
                <c:pt idx="144">
                  <c:v>64.49982460954</c:v>
                </c:pt>
                <c:pt idx="145">
                  <c:v>63.11485833683791</c:v>
                </c:pt>
                <c:pt idx="146">
                  <c:v>63.72298165758288</c:v>
                </c:pt>
                <c:pt idx="147">
                  <c:v>60.11206671019747</c:v>
                </c:pt>
                <c:pt idx="148">
                  <c:v>63.64557587760363</c:v>
                </c:pt>
                <c:pt idx="149">
                  <c:v>64.09152045816176</c:v>
                </c:pt>
                <c:pt idx="150">
                  <c:v>62.0661157492598</c:v>
                </c:pt>
                <c:pt idx="151">
                  <c:v>63.42548703436825</c:v>
                </c:pt>
                <c:pt idx="152">
                  <c:v>61.92021854566273</c:v>
                </c:pt>
                <c:pt idx="153">
                  <c:v>60.08967716748124</c:v>
                </c:pt>
                <c:pt idx="154">
                  <c:v>63.78833459984275</c:v>
                </c:pt>
                <c:pt idx="155">
                  <c:v>64.98773518258143</c:v>
                </c:pt>
                <c:pt idx="156">
                  <c:v>61.66568906496173</c:v>
                </c:pt>
                <c:pt idx="157">
                  <c:v>61.21913828328154</c:v>
                </c:pt>
                <c:pt idx="158">
                  <c:v>63.41863210439239</c:v>
                </c:pt>
                <c:pt idx="159">
                  <c:v>52.59412696802735</c:v>
                </c:pt>
                <c:pt idx="160">
                  <c:v>51.06304800086916</c:v>
                </c:pt>
                <c:pt idx="161">
                  <c:v>52.13307079554102</c:v>
                </c:pt>
                <c:pt idx="162">
                  <c:v>52.34038014192534</c:v>
                </c:pt>
                <c:pt idx="163">
                  <c:v>54.9830209545709</c:v>
                </c:pt>
                <c:pt idx="164">
                  <c:v>51.48923502918367</c:v>
                </c:pt>
                <c:pt idx="165">
                  <c:v>54.44348895604475</c:v>
                </c:pt>
                <c:pt idx="166">
                  <c:v>50.94773170378737</c:v>
                </c:pt>
                <c:pt idx="167">
                  <c:v>54.16051925071883</c:v>
                </c:pt>
                <c:pt idx="168">
                  <c:v>52.72778127153952</c:v>
                </c:pt>
                <c:pt idx="169">
                  <c:v>50.49634727998637</c:v>
                </c:pt>
                <c:pt idx="170">
                  <c:v>54.0880248408134</c:v>
                </c:pt>
                <c:pt idx="171">
                  <c:v>50.45514654907563</c:v>
                </c:pt>
                <c:pt idx="172">
                  <c:v>52.97099865806785</c:v>
                </c:pt>
                <c:pt idx="173">
                  <c:v>52.95866414931142</c:v>
                </c:pt>
                <c:pt idx="174">
                  <c:v>52.86210198262377</c:v>
                </c:pt>
                <c:pt idx="175">
                  <c:v>50.19109721976194</c:v>
                </c:pt>
                <c:pt idx="176">
                  <c:v>54.17600903716948</c:v>
                </c:pt>
                <c:pt idx="177">
                  <c:v>53.14200218455367</c:v>
                </c:pt>
                <c:pt idx="178">
                  <c:v>52.6201307647724</c:v>
                </c:pt>
                <c:pt idx="179">
                  <c:v>63.05103067023374</c:v>
                </c:pt>
                <c:pt idx="180">
                  <c:v>63.98463623009897</c:v>
                </c:pt>
                <c:pt idx="181">
                  <c:v>62.07915494138315</c:v>
                </c:pt>
                <c:pt idx="182">
                  <c:v>62.02026785671192</c:v>
                </c:pt>
                <c:pt idx="183">
                  <c:v>60.68859335214986</c:v>
                </c:pt>
                <c:pt idx="184">
                  <c:v>60.82897554054675</c:v>
                </c:pt>
                <c:pt idx="185">
                  <c:v>63.41959788124734</c:v>
                </c:pt>
                <c:pt idx="186">
                  <c:v>64.2979264473963</c:v>
                </c:pt>
                <c:pt idx="187">
                  <c:v>63.66368938963875</c:v>
                </c:pt>
                <c:pt idx="188">
                  <c:v>62.6985352569998</c:v>
                </c:pt>
                <c:pt idx="189">
                  <c:v>63.8908878625751</c:v>
                </c:pt>
                <c:pt idx="190">
                  <c:v>64.39443078219914</c:v>
                </c:pt>
                <c:pt idx="191">
                  <c:v>61.00707163067464</c:v>
                </c:pt>
                <c:pt idx="192">
                  <c:v>62.45292312856085</c:v>
                </c:pt>
                <c:pt idx="193">
                  <c:v>61.6095452895708</c:v>
                </c:pt>
                <c:pt idx="194">
                  <c:v>60.19532378720502</c:v>
                </c:pt>
                <c:pt idx="195">
                  <c:v>60.90328483837725</c:v>
                </c:pt>
                <c:pt idx="196">
                  <c:v>60.229940594513</c:v>
                </c:pt>
                <c:pt idx="197">
                  <c:v>61.76482981553676</c:v>
                </c:pt>
                <c:pt idx="198">
                  <c:v>62.21253906035787</c:v>
                </c:pt>
                <c:pt idx="199">
                  <c:v>54.67749600806862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8047208"/>
        <c:axId val="-2038044216"/>
      </c:lineChart>
      <c:catAx>
        <c:axId val="-2038047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2038044216"/>
        <c:crosses val="autoZero"/>
        <c:auto val="1"/>
        <c:lblAlgn val="ctr"/>
        <c:lblOffset val="100"/>
        <c:noMultiLvlLbl val="0"/>
      </c:catAx>
      <c:valAx>
        <c:axId val="-2038044216"/>
        <c:scaling>
          <c:orientation val="minMax"/>
          <c:max val="120.0"/>
          <c:min val="0.0"/>
        </c:scaling>
        <c:delete val="0"/>
        <c:axPos val="l"/>
        <c:numFmt formatCode="General" sourceLinked="1"/>
        <c:majorTickMark val="out"/>
        <c:minorTickMark val="none"/>
        <c:tickLblPos val="none"/>
        <c:crossAx val="-2038047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Sheet1!$A$2:$A$201</c:f>
              <c:numCache>
                <c:formatCode>General</c:formatCode>
                <c:ptCount val="2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</c:numCache>
            </c:numRef>
          </c:cat>
          <c:val>
            <c:numRef>
              <c:f>Sheet1!$C$2:$C$201</c:f>
              <c:numCache>
                <c:formatCode>General</c:formatCode>
                <c:ptCount val="200"/>
                <c:pt idx="0">
                  <c:v>31.67497455995826</c:v>
                </c:pt>
                <c:pt idx="1">
                  <c:v>93.13589737647935</c:v>
                </c:pt>
                <c:pt idx="2">
                  <c:v>16.46064097082165</c:v>
                </c:pt>
                <c:pt idx="3">
                  <c:v>24.0909897152668</c:v>
                </c:pt>
                <c:pt idx="4">
                  <c:v>71.60512217936225</c:v>
                </c:pt>
                <c:pt idx="5">
                  <c:v>56.95950737732129</c:v>
                </c:pt>
                <c:pt idx="6">
                  <c:v>96.23031730326517</c:v>
                </c:pt>
                <c:pt idx="7">
                  <c:v>29.51486613890377</c:v>
                </c:pt>
                <c:pt idx="8">
                  <c:v>54.6562340077711</c:v>
                </c:pt>
                <c:pt idx="9">
                  <c:v>24.1383508793865</c:v>
                </c:pt>
                <c:pt idx="10">
                  <c:v>34.33854074189126</c:v>
                </c:pt>
                <c:pt idx="11">
                  <c:v>62.10969601185554</c:v>
                </c:pt>
                <c:pt idx="12">
                  <c:v>24.40894206929305</c:v>
                </c:pt>
                <c:pt idx="13">
                  <c:v>47.616908121158</c:v>
                </c:pt>
                <c:pt idx="14">
                  <c:v>10.52318521693828</c:v>
                </c:pt>
                <c:pt idx="15">
                  <c:v>8.554718766009561</c:v>
                </c:pt>
                <c:pt idx="16">
                  <c:v>81.44980310808164</c:v>
                </c:pt>
                <c:pt idx="17">
                  <c:v>39.70633010137615</c:v>
                </c:pt>
                <c:pt idx="18">
                  <c:v>86.66827366575753</c:v>
                </c:pt>
                <c:pt idx="19">
                  <c:v>45.47701286515477</c:v>
                </c:pt>
                <c:pt idx="20">
                  <c:v>59.32514116389319</c:v>
                </c:pt>
                <c:pt idx="21">
                  <c:v>49.42179343932684</c:v>
                </c:pt>
                <c:pt idx="22">
                  <c:v>62.60244279322755</c:v>
                </c:pt>
                <c:pt idx="23">
                  <c:v>101.4392345999212</c:v>
                </c:pt>
                <c:pt idx="24">
                  <c:v>28.066857687755</c:v>
                </c:pt>
                <c:pt idx="25">
                  <c:v>61.57558038764969</c:v>
                </c:pt>
                <c:pt idx="26">
                  <c:v>57.5199086503706</c:v>
                </c:pt>
                <c:pt idx="27">
                  <c:v>85.50134898476361</c:v>
                </c:pt>
                <c:pt idx="28">
                  <c:v>83.79033632830544</c:v>
                </c:pt>
                <c:pt idx="29">
                  <c:v>44.0045552040325</c:v>
                </c:pt>
                <c:pt idx="30">
                  <c:v>101.1762958989031</c:v>
                </c:pt>
                <c:pt idx="31">
                  <c:v>13.18319913238481</c:v>
                </c:pt>
                <c:pt idx="32">
                  <c:v>90.9815434181459</c:v>
                </c:pt>
                <c:pt idx="33">
                  <c:v>5.66936609727224</c:v>
                </c:pt>
                <c:pt idx="34">
                  <c:v>57.37757558489125</c:v>
                </c:pt>
                <c:pt idx="35">
                  <c:v>38.9076013469074</c:v>
                </c:pt>
                <c:pt idx="36">
                  <c:v>84.31637823992473</c:v>
                </c:pt>
                <c:pt idx="37">
                  <c:v>4.929633926007217</c:v>
                </c:pt>
                <c:pt idx="38">
                  <c:v>95.4521237581438</c:v>
                </c:pt>
                <c:pt idx="39">
                  <c:v>97.7405579202789</c:v>
                </c:pt>
                <c:pt idx="40">
                  <c:v>7.81616004483735</c:v>
                </c:pt>
                <c:pt idx="41">
                  <c:v>53.4118735542122</c:v>
                </c:pt>
                <c:pt idx="42">
                  <c:v>97.06257192365018</c:v>
                </c:pt>
                <c:pt idx="43">
                  <c:v>60.66152821044055</c:v>
                </c:pt>
                <c:pt idx="44">
                  <c:v>76.8873806014246</c:v>
                </c:pt>
                <c:pt idx="45">
                  <c:v>79.12301078611958</c:v>
                </c:pt>
                <c:pt idx="46">
                  <c:v>31.31273716028978</c:v>
                </c:pt>
                <c:pt idx="47">
                  <c:v>24.94098168680328</c:v>
                </c:pt>
                <c:pt idx="48">
                  <c:v>42.31966675978296</c:v>
                </c:pt>
                <c:pt idx="49">
                  <c:v>11.59740808716215</c:v>
                </c:pt>
                <c:pt idx="50">
                  <c:v>82.1872243247495</c:v>
                </c:pt>
                <c:pt idx="51">
                  <c:v>4.760520868535799</c:v>
                </c:pt>
                <c:pt idx="52">
                  <c:v>76.16723209925578</c:v>
                </c:pt>
                <c:pt idx="53">
                  <c:v>22.88841146234255</c:v>
                </c:pt>
                <c:pt idx="54">
                  <c:v>19.17812434551614</c:v>
                </c:pt>
                <c:pt idx="55">
                  <c:v>60.653598188576</c:v>
                </c:pt>
                <c:pt idx="56">
                  <c:v>29.14845818406364</c:v>
                </c:pt>
                <c:pt idx="57">
                  <c:v>12.4174336873347</c:v>
                </c:pt>
                <c:pt idx="58">
                  <c:v>90.1240482266023</c:v>
                </c:pt>
                <c:pt idx="59">
                  <c:v>110.2465500713833</c:v>
                </c:pt>
                <c:pt idx="60">
                  <c:v>78.85681402307468</c:v>
                </c:pt>
                <c:pt idx="61">
                  <c:v>88.27806000291481</c:v>
                </c:pt>
                <c:pt idx="62">
                  <c:v>5.124374702117705</c:v>
                </c:pt>
                <c:pt idx="63">
                  <c:v>74.37187379676679</c:v>
                </c:pt>
                <c:pt idx="64">
                  <c:v>29.32513937979922</c:v>
                </c:pt>
                <c:pt idx="65">
                  <c:v>54.59276282303596</c:v>
                </c:pt>
                <c:pt idx="66">
                  <c:v>7.93202979720494</c:v>
                </c:pt>
                <c:pt idx="67">
                  <c:v>114.7711572192354</c:v>
                </c:pt>
                <c:pt idx="68">
                  <c:v>108.0433467282642</c:v>
                </c:pt>
                <c:pt idx="69">
                  <c:v>62.50799245393632</c:v>
                </c:pt>
                <c:pt idx="70">
                  <c:v>78.82373425073364</c:v>
                </c:pt>
                <c:pt idx="71">
                  <c:v>110.2900105888385</c:v>
                </c:pt>
                <c:pt idx="72">
                  <c:v>18.99129652902552</c:v>
                </c:pt>
                <c:pt idx="73">
                  <c:v>111.7214153963272</c:v>
                </c:pt>
                <c:pt idx="74">
                  <c:v>88.90304843272936</c:v>
                </c:pt>
                <c:pt idx="75">
                  <c:v>86.84325636800632</c:v>
                </c:pt>
                <c:pt idx="76">
                  <c:v>36.61568968749123</c:v>
                </c:pt>
                <c:pt idx="77">
                  <c:v>70.38117632016484</c:v>
                </c:pt>
                <c:pt idx="78">
                  <c:v>86.9494606980829</c:v>
                </c:pt>
                <c:pt idx="79">
                  <c:v>6.808731391875389</c:v>
                </c:pt>
                <c:pt idx="80">
                  <c:v>6.708951060310762</c:v>
                </c:pt>
                <c:pt idx="81">
                  <c:v>19.84613963688102</c:v>
                </c:pt>
                <c:pt idx="82">
                  <c:v>4.883419197800154</c:v>
                </c:pt>
                <c:pt idx="83">
                  <c:v>83.16327194176751</c:v>
                </c:pt>
                <c:pt idx="84">
                  <c:v>55.91237099031095</c:v>
                </c:pt>
                <c:pt idx="85">
                  <c:v>58.75688209919154</c:v>
                </c:pt>
                <c:pt idx="86">
                  <c:v>50.62238210522427</c:v>
                </c:pt>
                <c:pt idx="87">
                  <c:v>37.0497171860731</c:v>
                </c:pt>
                <c:pt idx="88">
                  <c:v>11.99748039309758</c:v>
                </c:pt>
                <c:pt idx="89">
                  <c:v>24.34328104339903</c:v>
                </c:pt>
                <c:pt idx="90">
                  <c:v>37.91135352094803</c:v>
                </c:pt>
                <c:pt idx="91">
                  <c:v>68.27838086726781</c:v>
                </c:pt>
                <c:pt idx="92">
                  <c:v>91.90789486335111</c:v>
                </c:pt>
                <c:pt idx="93">
                  <c:v>29.02960101312297</c:v>
                </c:pt>
                <c:pt idx="94">
                  <c:v>6.932156595760641</c:v>
                </c:pt>
                <c:pt idx="95">
                  <c:v>48.4928697640571</c:v>
                </c:pt>
                <c:pt idx="96">
                  <c:v>29.89433101563693</c:v>
                </c:pt>
                <c:pt idx="97">
                  <c:v>72.22736897885828</c:v>
                </c:pt>
                <c:pt idx="98">
                  <c:v>1.063733107315912</c:v>
                </c:pt>
                <c:pt idx="99">
                  <c:v>52.36255015447677</c:v>
                </c:pt>
                <c:pt idx="100">
                  <c:v>12.72595243264536</c:v>
                </c:pt>
                <c:pt idx="101">
                  <c:v>119.4803202100882</c:v>
                </c:pt>
                <c:pt idx="102">
                  <c:v>110.9128862868837</c:v>
                </c:pt>
                <c:pt idx="103">
                  <c:v>25.38872534623598</c:v>
                </c:pt>
                <c:pt idx="104">
                  <c:v>39.19799467656774</c:v>
                </c:pt>
                <c:pt idx="105">
                  <c:v>7.012961462376976</c:v>
                </c:pt>
                <c:pt idx="106">
                  <c:v>25.92603146092781</c:v>
                </c:pt>
                <c:pt idx="107">
                  <c:v>68.44070700897334</c:v>
                </c:pt>
                <c:pt idx="108">
                  <c:v>116.6223638034952</c:v>
                </c:pt>
                <c:pt idx="109">
                  <c:v>33.8772854339678</c:v>
                </c:pt>
                <c:pt idx="110">
                  <c:v>73.53179154577074</c:v>
                </c:pt>
                <c:pt idx="111">
                  <c:v>114.1519827677477</c:v>
                </c:pt>
                <c:pt idx="112">
                  <c:v>29.96554128201711</c:v>
                </c:pt>
                <c:pt idx="113">
                  <c:v>88.0078643838488</c:v>
                </c:pt>
                <c:pt idx="114">
                  <c:v>89.84127463585882</c:v>
                </c:pt>
                <c:pt idx="115">
                  <c:v>79.19775634965231</c:v>
                </c:pt>
                <c:pt idx="116">
                  <c:v>24.69718810915031</c:v>
                </c:pt>
                <c:pt idx="117">
                  <c:v>73.56092588842975</c:v>
                </c:pt>
                <c:pt idx="118">
                  <c:v>96.60601662253181</c:v>
                </c:pt>
                <c:pt idx="119">
                  <c:v>57.45296065596239</c:v>
                </c:pt>
                <c:pt idx="120">
                  <c:v>97.52322800685398</c:v>
                </c:pt>
                <c:pt idx="121">
                  <c:v>0.305725317672756</c:v>
                </c:pt>
                <c:pt idx="122">
                  <c:v>63.89608953989617</c:v>
                </c:pt>
                <c:pt idx="123">
                  <c:v>32.95240252425782</c:v>
                </c:pt>
                <c:pt idx="124">
                  <c:v>23.83325459372223</c:v>
                </c:pt>
                <c:pt idx="125">
                  <c:v>8.317553633778052</c:v>
                </c:pt>
                <c:pt idx="126">
                  <c:v>2.613164968754944</c:v>
                </c:pt>
                <c:pt idx="127">
                  <c:v>27.58630119304054</c:v>
                </c:pt>
                <c:pt idx="128">
                  <c:v>32.59713003958513</c:v>
                </c:pt>
                <c:pt idx="129">
                  <c:v>81.66707595345515</c:v>
                </c:pt>
                <c:pt idx="130">
                  <c:v>68.32182176986557</c:v>
                </c:pt>
                <c:pt idx="131">
                  <c:v>46.89307429865067</c:v>
                </c:pt>
                <c:pt idx="132">
                  <c:v>90.73343520990044</c:v>
                </c:pt>
                <c:pt idx="133">
                  <c:v>27.54644576871764</c:v>
                </c:pt>
                <c:pt idx="134">
                  <c:v>39.84037368760599</c:v>
                </c:pt>
                <c:pt idx="135">
                  <c:v>50.42303145341972</c:v>
                </c:pt>
                <c:pt idx="136">
                  <c:v>49.35464859037509</c:v>
                </c:pt>
                <c:pt idx="137">
                  <c:v>63.93259459402952</c:v>
                </c:pt>
                <c:pt idx="138">
                  <c:v>49.19009507715007</c:v>
                </c:pt>
                <c:pt idx="139">
                  <c:v>43.1982592371923</c:v>
                </c:pt>
                <c:pt idx="140">
                  <c:v>57.05549316417707</c:v>
                </c:pt>
                <c:pt idx="141">
                  <c:v>18.98513976904345</c:v>
                </c:pt>
                <c:pt idx="142">
                  <c:v>48.6347385732037</c:v>
                </c:pt>
                <c:pt idx="143">
                  <c:v>26.1330726575346</c:v>
                </c:pt>
                <c:pt idx="144">
                  <c:v>88.08886676873061</c:v>
                </c:pt>
                <c:pt idx="145">
                  <c:v>74.27071861679747</c:v>
                </c:pt>
                <c:pt idx="146">
                  <c:v>43.48883171098304</c:v>
                </c:pt>
                <c:pt idx="147">
                  <c:v>97.65195552471691</c:v>
                </c:pt>
                <c:pt idx="148">
                  <c:v>89.43080292509468</c:v>
                </c:pt>
                <c:pt idx="149">
                  <c:v>85.85175029971144</c:v>
                </c:pt>
                <c:pt idx="150">
                  <c:v>98.65456862971451</c:v>
                </c:pt>
                <c:pt idx="151">
                  <c:v>35.27379284921551</c:v>
                </c:pt>
                <c:pt idx="152">
                  <c:v>61.80261669235038</c:v>
                </c:pt>
                <c:pt idx="153">
                  <c:v>65.24010132315961</c:v>
                </c:pt>
                <c:pt idx="154">
                  <c:v>89.53018265723411</c:v>
                </c:pt>
                <c:pt idx="155">
                  <c:v>77.58363237022479</c:v>
                </c:pt>
                <c:pt idx="156">
                  <c:v>21.6548588575058</c:v>
                </c:pt>
                <c:pt idx="157">
                  <c:v>50.05868556626974</c:v>
                </c:pt>
                <c:pt idx="158">
                  <c:v>97.688094358699</c:v>
                </c:pt>
                <c:pt idx="159">
                  <c:v>0.00398572963864474</c:v>
                </c:pt>
                <c:pt idx="160">
                  <c:v>94.79173163537127</c:v>
                </c:pt>
                <c:pt idx="161">
                  <c:v>94.7579282593272</c:v>
                </c:pt>
                <c:pt idx="162">
                  <c:v>25.90223721765429</c:v>
                </c:pt>
                <c:pt idx="163">
                  <c:v>91.4361145439454</c:v>
                </c:pt>
                <c:pt idx="164">
                  <c:v>56.71427539850964</c:v>
                </c:pt>
                <c:pt idx="165">
                  <c:v>12.96890294804421</c:v>
                </c:pt>
                <c:pt idx="166">
                  <c:v>59.50666744652425</c:v>
                </c:pt>
                <c:pt idx="167">
                  <c:v>65.24532642726806</c:v>
                </c:pt>
                <c:pt idx="168">
                  <c:v>4.781965161250412</c:v>
                </c:pt>
                <c:pt idx="169">
                  <c:v>80.78013774214008</c:v>
                </c:pt>
                <c:pt idx="170">
                  <c:v>96.11263857980364</c:v>
                </c:pt>
                <c:pt idx="171">
                  <c:v>11.61290593108093</c:v>
                </c:pt>
                <c:pt idx="172">
                  <c:v>92.06681402813046</c:v>
                </c:pt>
                <c:pt idx="173">
                  <c:v>3.356361830646404</c:v>
                </c:pt>
                <c:pt idx="174">
                  <c:v>16.24106075853057</c:v>
                </c:pt>
                <c:pt idx="175">
                  <c:v>3.743009998211666</c:v>
                </c:pt>
                <c:pt idx="176">
                  <c:v>18.26586795111287</c:v>
                </c:pt>
                <c:pt idx="177">
                  <c:v>97.4453676490871</c:v>
                </c:pt>
                <c:pt idx="178">
                  <c:v>53.98520550874552</c:v>
                </c:pt>
                <c:pt idx="179">
                  <c:v>35.43628091047532</c:v>
                </c:pt>
                <c:pt idx="180">
                  <c:v>62.99394935248528</c:v>
                </c:pt>
                <c:pt idx="181">
                  <c:v>0.899305589923116</c:v>
                </c:pt>
                <c:pt idx="182">
                  <c:v>56.31505250234444</c:v>
                </c:pt>
                <c:pt idx="183">
                  <c:v>51.2584753362246</c:v>
                </c:pt>
                <c:pt idx="184">
                  <c:v>74.35963427549051</c:v>
                </c:pt>
                <c:pt idx="185">
                  <c:v>48.62154804649145</c:v>
                </c:pt>
                <c:pt idx="186">
                  <c:v>59.01999349102334</c:v>
                </c:pt>
                <c:pt idx="187">
                  <c:v>42.19129037405811</c:v>
                </c:pt>
                <c:pt idx="188">
                  <c:v>78.9836290652606</c:v>
                </c:pt>
                <c:pt idx="189">
                  <c:v>45.82004277572517</c:v>
                </c:pt>
                <c:pt idx="190">
                  <c:v>35.61882758296854</c:v>
                </c:pt>
                <c:pt idx="191">
                  <c:v>91.19355331223345</c:v>
                </c:pt>
                <c:pt idx="192">
                  <c:v>44.20022568882144</c:v>
                </c:pt>
                <c:pt idx="193">
                  <c:v>64.67415152595251</c:v>
                </c:pt>
                <c:pt idx="194">
                  <c:v>64.96011715328871</c:v>
                </c:pt>
                <c:pt idx="195">
                  <c:v>81.47731188843818</c:v>
                </c:pt>
                <c:pt idx="196">
                  <c:v>90.29764081514613</c:v>
                </c:pt>
                <c:pt idx="197">
                  <c:v>13.8996921385701</c:v>
                </c:pt>
                <c:pt idx="198">
                  <c:v>10.72110807147783</c:v>
                </c:pt>
                <c:pt idx="199">
                  <c:v>86.52881234922731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8098184"/>
        <c:axId val="-2058039624"/>
      </c:lineChart>
      <c:catAx>
        <c:axId val="-2058098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2058039624"/>
        <c:crosses val="autoZero"/>
        <c:auto val="1"/>
        <c:lblAlgn val="ctr"/>
        <c:lblOffset val="100"/>
        <c:noMultiLvlLbl val="0"/>
      </c:catAx>
      <c:valAx>
        <c:axId val="-2058039624"/>
        <c:scaling>
          <c:orientation val="minMax"/>
          <c:max val="120.0"/>
          <c:min val="0.0"/>
        </c:scaling>
        <c:delete val="0"/>
        <c:axPos val="l"/>
        <c:numFmt formatCode="General" sourceLinked="1"/>
        <c:majorTickMark val="out"/>
        <c:minorTickMark val="none"/>
        <c:tickLblPos val="none"/>
        <c:crossAx val="-2058098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rgbClr val="CB5628"/>
              </a:solidFill>
            </a:ln>
          </c:spPr>
          <c:marker>
            <c:symbol val="none"/>
          </c:marker>
          <c:val>
            <c:numRef>
              <c:f>Sheet1!$C$2:$C$201</c:f>
              <c:numCache>
                <c:formatCode>General</c:formatCode>
                <c:ptCount val="200"/>
                <c:pt idx="0">
                  <c:v>54.05947939340678</c:v>
                </c:pt>
                <c:pt idx="1">
                  <c:v>53.19375395589659</c:v>
                </c:pt>
                <c:pt idx="2">
                  <c:v>53.18122027366279</c:v>
                </c:pt>
                <c:pt idx="3">
                  <c:v>51.775879688666</c:v>
                </c:pt>
                <c:pt idx="4">
                  <c:v>53.48681037443821</c:v>
                </c:pt>
                <c:pt idx="5">
                  <c:v>53.87603877584861</c:v>
                </c:pt>
                <c:pt idx="6">
                  <c:v>50.41956167116683</c:v>
                </c:pt>
                <c:pt idx="7">
                  <c:v>54.13696044927883</c:v>
                </c:pt>
                <c:pt idx="8">
                  <c:v>52.75601881488738</c:v>
                </c:pt>
                <c:pt idx="9">
                  <c:v>50.49380892959102</c:v>
                </c:pt>
                <c:pt idx="10">
                  <c:v>52.43193194331081</c:v>
                </c:pt>
                <c:pt idx="11">
                  <c:v>54.2737820300152</c:v>
                </c:pt>
                <c:pt idx="12">
                  <c:v>53.74469237609706</c:v>
                </c:pt>
                <c:pt idx="13">
                  <c:v>52.78052268603962</c:v>
                </c:pt>
                <c:pt idx="14">
                  <c:v>51.43265451974236</c:v>
                </c:pt>
                <c:pt idx="15">
                  <c:v>50.59782997644709</c:v>
                </c:pt>
                <c:pt idx="16">
                  <c:v>51.26239642639464</c:v>
                </c:pt>
                <c:pt idx="17">
                  <c:v>50.21044727747137</c:v>
                </c:pt>
                <c:pt idx="18">
                  <c:v>51.31491098129114</c:v>
                </c:pt>
                <c:pt idx="19">
                  <c:v>54.89471320475178</c:v>
                </c:pt>
                <c:pt idx="20">
                  <c:v>54.64884094924638</c:v>
                </c:pt>
                <c:pt idx="21">
                  <c:v>51.515579654684</c:v>
                </c:pt>
                <c:pt idx="22">
                  <c:v>53.821208389388</c:v>
                </c:pt>
                <c:pt idx="23">
                  <c:v>51.61410664584632</c:v>
                </c:pt>
                <c:pt idx="24">
                  <c:v>50.23496985987171</c:v>
                </c:pt>
                <c:pt idx="25">
                  <c:v>51.57393987579339</c:v>
                </c:pt>
                <c:pt idx="26">
                  <c:v>54.17974310275566</c:v>
                </c:pt>
                <c:pt idx="27">
                  <c:v>51.18359747986099</c:v>
                </c:pt>
                <c:pt idx="28">
                  <c:v>52.42210667078262</c:v>
                </c:pt>
                <c:pt idx="29">
                  <c:v>54.86430613230045</c:v>
                </c:pt>
                <c:pt idx="30">
                  <c:v>50.28362655220472</c:v>
                </c:pt>
                <c:pt idx="31">
                  <c:v>53.73661858318447</c:v>
                </c:pt>
                <c:pt idx="32">
                  <c:v>54.85517730734581</c:v>
                </c:pt>
                <c:pt idx="33">
                  <c:v>52.46746214986678</c:v>
                </c:pt>
                <c:pt idx="34">
                  <c:v>52.84641684019333</c:v>
                </c:pt>
                <c:pt idx="35">
                  <c:v>51.71367873898118</c:v>
                </c:pt>
                <c:pt idx="36">
                  <c:v>51.03519133525214</c:v>
                </c:pt>
                <c:pt idx="37">
                  <c:v>53.2353577888077</c:v>
                </c:pt>
                <c:pt idx="38">
                  <c:v>53.17888588078826</c:v>
                </c:pt>
                <c:pt idx="39">
                  <c:v>52.41747357380834</c:v>
                </c:pt>
                <c:pt idx="40">
                  <c:v>52.70761773372624</c:v>
                </c:pt>
                <c:pt idx="41">
                  <c:v>54.68232714545595</c:v>
                </c:pt>
                <c:pt idx="42">
                  <c:v>54.03084520508732</c:v>
                </c:pt>
                <c:pt idx="43">
                  <c:v>54.35167762871008</c:v>
                </c:pt>
                <c:pt idx="44">
                  <c:v>53.80893201498305</c:v>
                </c:pt>
                <c:pt idx="45">
                  <c:v>54.89654459598928</c:v>
                </c:pt>
                <c:pt idx="46">
                  <c:v>52.7631053369731</c:v>
                </c:pt>
                <c:pt idx="47">
                  <c:v>53.32128260939271</c:v>
                </c:pt>
                <c:pt idx="48">
                  <c:v>53.68177343174899</c:v>
                </c:pt>
                <c:pt idx="49">
                  <c:v>51.95525327466117</c:v>
                </c:pt>
                <c:pt idx="50">
                  <c:v>50.35146987542974</c:v>
                </c:pt>
                <c:pt idx="51">
                  <c:v>53.74156190836332</c:v>
                </c:pt>
                <c:pt idx="52">
                  <c:v>53.35578727292236</c:v>
                </c:pt>
                <c:pt idx="53">
                  <c:v>54.56568688729499</c:v>
                </c:pt>
                <c:pt idx="54">
                  <c:v>50.637032479782</c:v>
                </c:pt>
                <c:pt idx="55">
                  <c:v>54.89784095112915</c:v>
                </c:pt>
                <c:pt idx="56">
                  <c:v>50.09401801710687</c:v>
                </c:pt>
                <c:pt idx="57">
                  <c:v>51.6838151486922</c:v>
                </c:pt>
                <c:pt idx="58">
                  <c:v>51.96757046689219</c:v>
                </c:pt>
                <c:pt idx="59">
                  <c:v>51.28629426384919</c:v>
                </c:pt>
                <c:pt idx="60">
                  <c:v>51.1282075891471</c:v>
                </c:pt>
                <c:pt idx="61">
                  <c:v>52.07371871423368</c:v>
                </c:pt>
                <c:pt idx="62">
                  <c:v>50.66206089058493</c:v>
                </c:pt>
                <c:pt idx="63">
                  <c:v>54.0578329444966</c:v>
                </c:pt>
                <c:pt idx="64">
                  <c:v>52.6655615946765</c:v>
                </c:pt>
                <c:pt idx="65">
                  <c:v>53.09625461254728</c:v>
                </c:pt>
                <c:pt idx="66">
                  <c:v>51.41825029300301</c:v>
                </c:pt>
                <c:pt idx="67">
                  <c:v>54.13215434554724</c:v>
                </c:pt>
                <c:pt idx="68">
                  <c:v>50.17368352856023</c:v>
                </c:pt>
                <c:pt idx="69">
                  <c:v>53.2500122460711</c:v>
                </c:pt>
                <c:pt idx="70">
                  <c:v>51.03335584036823</c:v>
                </c:pt>
                <c:pt idx="71">
                  <c:v>52.98062383707547</c:v>
                </c:pt>
                <c:pt idx="72">
                  <c:v>50.13021176489396</c:v>
                </c:pt>
                <c:pt idx="73">
                  <c:v>53.30398281829998</c:v>
                </c:pt>
                <c:pt idx="74">
                  <c:v>52.42649175914433</c:v>
                </c:pt>
                <c:pt idx="75">
                  <c:v>50.6913518232875</c:v>
                </c:pt>
                <c:pt idx="76">
                  <c:v>52.6197112308425</c:v>
                </c:pt>
                <c:pt idx="77">
                  <c:v>51.09045905301591</c:v>
                </c:pt>
                <c:pt idx="78">
                  <c:v>50.65902529638725</c:v>
                </c:pt>
                <c:pt idx="79">
                  <c:v>51.99290403687822</c:v>
                </c:pt>
                <c:pt idx="80">
                  <c:v>50.67346867656904</c:v>
                </c:pt>
                <c:pt idx="81">
                  <c:v>53.75863935924094</c:v>
                </c:pt>
                <c:pt idx="82">
                  <c:v>53.7888596457701</c:v>
                </c:pt>
                <c:pt idx="83">
                  <c:v>53.22779414925918</c:v>
                </c:pt>
                <c:pt idx="84">
                  <c:v>51.06222703849182</c:v>
                </c:pt>
                <c:pt idx="85">
                  <c:v>53.7700151428957</c:v>
                </c:pt>
                <c:pt idx="86">
                  <c:v>51.4459652973168</c:v>
                </c:pt>
                <c:pt idx="87">
                  <c:v>50.83839148600401</c:v>
                </c:pt>
                <c:pt idx="88">
                  <c:v>50.0633185405152</c:v>
                </c:pt>
                <c:pt idx="89">
                  <c:v>52.31730081342788</c:v>
                </c:pt>
                <c:pt idx="90">
                  <c:v>51.88593172481237</c:v>
                </c:pt>
                <c:pt idx="91">
                  <c:v>54.02174900256128</c:v>
                </c:pt>
                <c:pt idx="92">
                  <c:v>54.95554125094311</c:v>
                </c:pt>
                <c:pt idx="93">
                  <c:v>51.5514018814504</c:v>
                </c:pt>
                <c:pt idx="94">
                  <c:v>53.32758591852565</c:v>
                </c:pt>
                <c:pt idx="95">
                  <c:v>53.13140253639028</c:v>
                </c:pt>
                <c:pt idx="96">
                  <c:v>51.779096308309</c:v>
                </c:pt>
                <c:pt idx="97">
                  <c:v>54.46017716546604</c:v>
                </c:pt>
                <c:pt idx="98">
                  <c:v>50.78653634923351</c:v>
                </c:pt>
                <c:pt idx="99">
                  <c:v>54.04310198400792</c:v>
                </c:pt>
                <c:pt idx="100">
                  <c:v>54.53700545505872</c:v>
                </c:pt>
                <c:pt idx="101">
                  <c:v>53.469598320645</c:v>
                </c:pt>
                <c:pt idx="102">
                  <c:v>50.80292557607223</c:v>
                </c:pt>
                <c:pt idx="103">
                  <c:v>54.18990317769663</c:v>
                </c:pt>
                <c:pt idx="104">
                  <c:v>54.38532832021896</c:v>
                </c:pt>
                <c:pt idx="105">
                  <c:v>54.6763728574797</c:v>
                </c:pt>
                <c:pt idx="106">
                  <c:v>51.76998967632673</c:v>
                </c:pt>
                <c:pt idx="107">
                  <c:v>53.42598770797481</c:v>
                </c:pt>
                <c:pt idx="108">
                  <c:v>54.54552421287416</c:v>
                </c:pt>
                <c:pt idx="109">
                  <c:v>52.773479884684</c:v>
                </c:pt>
                <c:pt idx="110">
                  <c:v>51.44626986936708</c:v>
                </c:pt>
                <c:pt idx="111">
                  <c:v>51.15197370030359</c:v>
                </c:pt>
                <c:pt idx="112">
                  <c:v>52.3325251444424</c:v>
                </c:pt>
                <c:pt idx="113">
                  <c:v>52.85038247996649</c:v>
                </c:pt>
                <c:pt idx="114">
                  <c:v>52.58700921598923</c:v>
                </c:pt>
                <c:pt idx="115">
                  <c:v>52.07511135036777</c:v>
                </c:pt>
                <c:pt idx="116">
                  <c:v>53.17917318025542</c:v>
                </c:pt>
                <c:pt idx="117">
                  <c:v>50.72247679552121</c:v>
                </c:pt>
                <c:pt idx="118">
                  <c:v>53.75425668631883</c:v>
                </c:pt>
                <c:pt idx="119">
                  <c:v>52.16995002459997</c:v>
                </c:pt>
                <c:pt idx="120">
                  <c:v>53.18424885546504</c:v>
                </c:pt>
                <c:pt idx="121">
                  <c:v>50.52821088983251</c:v>
                </c:pt>
                <c:pt idx="122">
                  <c:v>54.63158905930749</c:v>
                </c:pt>
                <c:pt idx="123">
                  <c:v>52.9289397496985</c:v>
                </c:pt>
                <c:pt idx="124">
                  <c:v>51.47304282577402</c:v>
                </c:pt>
                <c:pt idx="125">
                  <c:v>51.3664808302758</c:v>
                </c:pt>
                <c:pt idx="126">
                  <c:v>54.79562044803268</c:v>
                </c:pt>
                <c:pt idx="127">
                  <c:v>53.46031839426773</c:v>
                </c:pt>
                <c:pt idx="128">
                  <c:v>50.30579748063789</c:v>
                </c:pt>
                <c:pt idx="129">
                  <c:v>52.03566186295917</c:v>
                </c:pt>
                <c:pt idx="130">
                  <c:v>53.01742119893154</c:v>
                </c:pt>
                <c:pt idx="131">
                  <c:v>54.30260231431074</c:v>
                </c:pt>
                <c:pt idx="132">
                  <c:v>51.87675432835696</c:v>
                </c:pt>
                <c:pt idx="133">
                  <c:v>54.07691530420991</c:v>
                </c:pt>
                <c:pt idx="134">
                  <c:v>52.65702141247797</c:v>
                </c:pt>
                <c:pt idx="135">
                  <c:v>51.51158637793387</c:v>
                </c:pt>
                <c:pt idx="136">
                  <c:v>51.20486197623246</c:v>
                </c:pt>
                <c:pt idx="137">
                  <c:v>52.06069707230974</c:v>
                </c:pt>
                <c:pt idx="138">
                  <c:v>52.34887937614096</c:v>
                </c:pt>
                <c:pt idx="139">
                  <c:v>51.58680798343061</c:v>
                </c:pt>
                <c:pt idx="140">
                  <c:v>50.79369491554247</c:v>
                </c:pt>
                <c:pt idx="141">
                  <c:v>51.84153428609019</c:v>
                </c:pt>
                <c:pt idx="142">
                  <c:v>51.5628474663816</c:v>
                </c:pt>
                <c:pt idx="143">
                  <c:v>53.67876816255167</c:v>
                </c:pt>
                <c:pt idx="144">
                  <c:v>52.47196605503994</c:v>
                </c:pt>
                <c:pt idx="145">
                  <c:v>51.79558611793895</c:v>
                </c:pt>
                <c:pt idx="146">
                  <c:v>50.24415010976502</c:v>
                </c:pt>
                <c:pt idx="147">
                  <c:v>50.47255607718192</c:v>
                </c:pt>
                <c:pt idx="148">
                  <c:v>54.31291868929875</c:v>
                </c:pt>
                <c:pt idx="149">
                  <c:v>54.98194603980374</c:v>
                </c:pt>
                <c:pt idx="150">
                  <c:v>50.00597170557404</c:v>
                </c:pt>
                <c:pt idx="151">
                  <c:v>54.0609959267792</c:v>
                </c:pt>
                <c:pt idx="152">
                  <c:v>50.1236743997201</c:v>
                </c:pt>
                <c:pt idx="153">
                  <c:v>50.06356190285185</c:v>
                </c:pt>
                <c:pt idx="154">
                  <c:v>52.86573743762118</c:v>
                </c:pt>
                <c:pt idx="155">
                  <c:v>54.78317046618435</c:v>
                </c:pt>
                <c:pt idx="156">
                  <c:v>52.22624384721993</c:v>
                </c:pt>
                <c:pt idx="157">
                  <c:v>54.92192475579877</c:v>
                </c:pt>
                <c:pt idx="158">
                  <c:v>53.79042940791062</c:v>
                </c:pt>
                <c:pt idx="159">
                  <c:v>51.19980611482842</c:v>
                </c:pt>
                <c:pt idx="160">
                  <c:v>54.1112907800514</c:v>
                </c:pt>
                <c:pt idx="161">
                  <c:v>54.6312058058317</c:v>
                </c:pt>
                <c:pt idx="162">
                  <c:v>50.18058508559781</c:v>
                </c:pt>
                <c:pt idx="163">
                  <c:v>54.47494948899102</c:v>
                </c:pt>
                <c:pt idx="164">
                  <c:v>51.89366715660819</c:v>
                </c:pt>
                <c:pt idx="165">
                  <c:v>54.4955097772378</c:v>
                </c:pt>
                <c:pt idx="166">
                  <c:v>53.27343969085191</c:v>
                </c:pt>
                <c:pt idx="167">
                  <c:v>51.81905090464334</c:v>
                </c:pt>
                <c:pt idx="168">
                  <c:v>54.40698284928722</c:v>
                </c:pt>
                <c:pt idx="169">
                  <c:v>50.45689591785131</c:v>
                </c:pt>
                <c:pt idx="170">
                  <c:v>54.14235312928763</c:v>
                </c:pt>
                <c:pt idx="171">
                  <c:v>52.11003617696092</c:v>
                </c:pt>
                <c:pt idx="172">
                  <c:v>50.15628606699379</c:v>
                </c:pt>
                <c:pt idx="173">
                  <c:v>50.03728773578116</c:v>
                </c:pt>
                <c:pt idx="174">
                  <c:v>54.68117837946708</c:v>
                </c:pt>
                <c:pt idx="175">
                  <c:v>51.76201995225066</c:v>
                </c:pt>
                <c:pt idx="176">
                  <c:v>50.49992726553694</c:v>
                </c:pt>
                <c:pt idx="177">
                  <c:v>51.72620072893008</c:v>
                </c:pt>
                <c:pt idx="178">
                  <c:v>54.21578470587541</c:v>
                </c:pt>
                <c:pt idx="179">
                  <c:v>54.28219722073778</c:v>
                </c:pt>
                <c:pt idx="180">
                  <c:v>52.73371960380985</c:v>
                </c:pt>
                <c:pt idx="181">
                  <c:v>50.78530511889637</c:v>
                </c:pt>
                <c:pt idx="182">
                  <c:v>50.67437428931218</c:v>
                </c:pt>
                <c:pt idx="183">
                  <c:v>53.04803523762555</c:v>
                </c:pt>
                <c:pt idx="184">
                  <c:v>52.0315073073541</c:v>
                </c:pt>
                <c:pt idx="185">
                  <c:v>54.95826070503784</c:v>
                </c:pt>
                <c:pt idx="186">
                  <c:v>53.65658850012976</c:v>
                </c:pt>
                <c:pt idx="187">
                  <c:v>53.40136934083731</c:v>
                </c:pt>
                <c:pt idx="188">
                  <c:v>50.01736164170038</c:v>
                </c:pt>
                <c:pt idx="189">
                  <c:v>54.05519215769394</c:v>
                </c:pt>
                <c:pt idx="190">
                  <c:v>52.72694595099432</c:v>
                </c:pt>
                <c:pt idx="191">
                  <c:v>54.79663739586884</c:v>
                </c:pt>
                <c:pt idx="192">
                  <c:v>51.2427865853702</c:v>
                </c:pt>
                <c:pt idx="193">
                  <c:v>53.0055959162877</c:v>
                </c:pt>
                <c:pt idx="194">
                  <c:v>50.35486320522809</c:v>
                </c:pt>
                <c:pt idx="195">
                  <c:v>50.20463167369639</c:v>
                </c:pt>
                <c:pt idx="196">
                  <c:v>53.03887785508034</c:v>
                </c:pt>
                <c:pt idx="197">
                  <c:v>50.12947552955942</c:v>
                </c:pt>
                <c:pt idx="198">
                  <c:v>50.8506099168732</c:v>
                </c:pt>
                <c:pt idx="199">
                  <c:v>53.39310717541875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Series 2</c:v>
                </c:pt>
              </c:strCache>
            </c:strRef>
          </c:tx>
          <c:spPr>
            <a:ln w="76200" cmpd="sng">
              <a:solidFill>
                <a:srgbClr val="7F3CA2"/>
              </a:solidFill>
            </a:ln>
          </c:spPr>
          <c:marker>
            <c:symbol val="none"/>
          </c:marker>
          <c:val>
            <c:numRef>
              <c:f>Sheet1!$D$2:$D$201</c:f>
              <c:numCache>
                <c:formatCode>General</c:formatCode>
                <c:ptCount val="200"/>
                <c:pt idx="0">
                  <c:v>52.5</c:v>
                </c:pt>
                <c:pt idx="1">
                  <c:v>52.5</c:v>
                </c:pt>
                <c:pt idx="2">
                  <c:v>52.5</c:v>
                </c:pt>
                <c:pt idx="3">
                  <c:v>52.5</c:v>
                </c:pt>
                <c:pt idx="4">
                  <c:v>52.5</c:v>
                </c:pt>
                <c:pt idx="5">
                  <c:v>52.5</c:v>
                </c:pt>
                <c:pt idx="6">
                  <c:v>52.5</c:v>
                </c:pt>
                <c:pt idx="7">
                  <c:v>52.5</c:v>
                </c:pt>
                <c:pt idx="8">
                  <c:v>52.5</c:v>
                </c:pt>
                <c:pt idx="9">
                  <c:v>52.5</c:v>
                </c:pt>
                <c:pt idx="10">
                  <c:v>52.5</c:v>
                </c:pt>
                <c:pt idx="11">
                  <c:v>52.5</c:v>
                </c:pt>
                <c:pt idx="12">
                  <c:v>52.5</c:v>
                </c:pt>
                <c:pt idx="13">
                  <c:v>52.5</c:v>
                </c:pt>
                <c:pt idx="14">
                  <c:v>52.5</c:v>
                </c:pt>
                <c:pt idx="15">
                  <c:v>52.5</c:v>
                </c:pt>
                <c:pt idx="16">
                  <c:v>52.5</c:v>
                </c:pt>
                <c:pt idx="17">
                  <c:v>52.5</c:v>
                </c:pt>
                <c:pt idx="18">
                  <c:v>52.5</c:v>
                </c:pt>
                <c:pt idx="19">
                  <c:v>52.5</c:v>
                </c:pt>
                <c:pt idx="20">
                  <c:v>52.5</c:v>
                </c:pt>
                <c:pt idx="21">
                  <c:v>52.5</c:v>
                </c:pt>
                <c:pt idx="22">
                  <c:v>52.5</c:v>
                </c:pt>
                <c:pt idx="23">
                  <c:v>52.5</c:v>
                </c:pt>
                <c:pt idx="24">
                  <c:v>52.5</c:v>
                </c:pt>
                <c:pt idx="25">
                  <c:v>52.5</c:v>
                </c:pt>
                <c:pt idx="26">
                  <c:v>52.5</c:v>
                </c:pt>
                <c:pt idx="27">
                  <c:v>52.5</c:v>
                </c:pt>
                <c:pt idx="28">
                  <c:v>52.5</c:v>
                </c:pt>
                <c:pt idx="29">
                  <c:v>52.5</c:v>
                </c:pt>
                <c:pt idx="30">
                  <c:v>52.5</c:v>
                </c:pt>
                <c:pt idx="31">
                  <c:v>52.5</c:v>
                </c:pt>
                <c:pt idx="32">
                  <c:v>52.5</c:v>
                </c:pt>
                <c:pt idx="33">
                  <c:v>52.5</c:v>
                </c:pt>
                <c:pt idx="34">
                  <c:v>52.5</c:v>
                </c:pt>
                <c:pt idx="35">
                  <c:v>52.5</c:v>
                </c:pt>
                <c:pt idx="36">
                  <c:v>52.5</c:v>
                </c:pt>
                <c:pt idx="37">
                  <c:v>52.5</c:v>
                </c:pt>
                <c:pt idx="38">
                  <c:v>52.5</c:v>
                </c:pt>
                <c:pt idx="39">
                  <c:v>52.5</c:v>
                </c:pt>
                <c:pt idx="40">
                  <c:v>52.5</c:v>
                </c:pt>
                <c:pt idx="41">
                  <c:v>52.5</c:v>
                </c:pt>
                <c:pt idx="42">
                  <c:v>52.5</c:v>
                </c:pt>
                <c:pt idx="43">
                  <c:v>52.5</c:v>
                </c:pt>
                <c:pt idx="44">
                  <c:v>52.5</c:v>
                </c:pt>
                <c:pt idx="45">
                  <c:v>52.5</c:v>
                </c:pt>
                <c:pt idx="46">
                  <c:v>52.5</c:v>
                </c:pt>
                <c:pt idx="47">
                  <c:v>52.5</c:v>
                </c:pt>
                <c:pt idx="48">
                  <c:v>52.5</c:v>
                </c:pt>
                <c:pt idx="49">
                  <c:v>52.5</c:v>
                </c:pt>
                <c:pt idx="50">
                  <c:v>52.5</c:v>
                </c:pt>
                <c:pt idx="51">
                  <c:v>52.5</c:v>
                </c:pt>
                <c:pt idx="52">
                  <c:v>52.5</c:v>
                </c:pt>
                <c:pt idx="53">
                  <c:v>52.5</c:v>
                </c:pt>
                <c:pt idx="54">
                  <c:v>52.5</c:v>
                </c:pt>
                <c:pt idx="55">
                  <c:v>52.5</c:v>
                </c:pt>
                <c:pt idx="56">
                  <c:v>52.5</c:v>
                </c:pt>
                <c:pt idx="57">
                  <c:v>52.5</c:v>
                </c:pt>
                <c:pt idx="58">
                  <c:v>52.5</c:v>
                </c:pt>
                <c:pt idx="59">
                  <c:v>52.5</c:v>
                </c:pt>
                <c:pt idx="60">
                  <c:v>52.5</c:v>
                </c:pt>
                <c:pt idx="61">
                  <c:v>52.5</c:v>
                </c:pt>
                <c:pt idx="62">
                  <c:v>52.5</c:v>
                </c:pt>
                <c:pt idx="63">
                  <c:v>52.5</c:v>
                </c:pt>
                <c:pt idx="64">
                  <c:v>52.5</c:v>
                </c:pt>
                <c:pt idx="65">
                  <c:v>52.5</c:v>
                </c:pt>
                <c:pt idx="66">
                  <c:v>52.5</c:v>
                </c:pt>
                <c:pt idx="67">
                  <c:v>52.5</c:v>
                </c:pt>
                <c:pt idx="68">
                  <c:v>52.5</c:v>
                </c:pt>
                <c:pt idx="69">
                  <c:v>52.5</c:v>
                </c:pt>
                <c:pt idx="70">
                  <c:v>52.5</c:v>
                </c:pt>
                <c:pt idx="71">
                  <c:v>52.5</c:v>
                </c:pt>
                <c:pt idx="72">
                  <c:v>52.5</c:v>
                </c:pt>
                <c:pt idx="73">
                  <c:v>52.5</c:v>
                </c:pt>
                <c:pt idx="74">
                  <c:v>52.5</c:v>
                </c:pt>
                <c:pt idx="75">
                  <c:v>52.5</c:v>
                </c:pt>
                <c:pt idx="76">
                  <c:v>52.5</c:v>
                </c:pt>
                <c:pt idx="77">
                  <c:v>52.5</c:v>
                </c:pt>
                <c:pt idx="78">
                  <c:v>52.5</c:v>
                </c:pt>
                <c:pt idx="79">
                  <c:v>52.5</c:v>
                </c:pt>
                <c:pt idx="80">
                  <c:v>52.5</c:v>
                </c:pt>
                <c:pt idx="81">
                  <c:v>52.5</c:v>
                </c:pt>
                <c:pt idx="82">
                  <c:v>52.5</c:v>
                </c:pt>
                <c:pt idx="83">
                  <c:v>52.5</c:v>
                </c:pt>
                <c:pt idx="84">
                  <c:v>52.5</c:v>
                </c:pt>
                <c:pt idx="85">
                  <c:v>52.5</c:v>
                </c:pt>
                <c:pt idx="86">
                  <c:v>52.5</c:v>
                </c:pt>
                <c:pt idx="87">
                  <c:v>52.5</c:v>
                </c:pt>
                <c:pt idx="88">
                  <c:v>52.5</c:v>
                </c:pt>
                <c:pt idx="89">
                  <c:v>52.5</c:v>
                </c:pt>
                <c:pt idx="90">
                  <c:v>52.5</c:v>
                </c:pt>
                <c:pt idx="91">
                  <c:v>52.5</c:v>
                </c:pt>
                <c:pt idx="92">
                  <c:v>52.5</c:v>
                </c:pt>
                <c:pt idx="93">
                  <c:v>52.5</c:v>
                </c:pt>
                <c:pt idx="94">
                  <c:v>52.5</c:v>
                </c:pt>
                <c:pt idx="95">
                  <c:v>52.5</c:v>
                </c:pt>
                <c:pt idx="96">
                  <c:v>52.5</c:v>
                </c:pt>
                <c:pt idx="97">
                  <c:v>52.5</c:v>
                </c:pt>
                <c:pt idx="98">
                  <c:v>52.5</c:v>
                </c:pt>
                <c:pt idx="99">
                  <c:v>52.5</c:v>
                </c:pt>
                <c:pt idx="100">
                  <c:v>52.5</c:v>
                </c:pt>
                <c:pt idx="101">
                  <c:v>52.5</c:v>
                </c:pt>
                <c:pt idx="102">
                  <c:v>52.5</c:v>
                </c:pt>
                <c:pt idx="103">
                  <c:v>52.5</c:v>
                </c:pt>
                <c:pt idx="104">
                  <c:v>52.5</c:v>
                </c:pt>
                <c:pt idx="105">
                  <c:v>52.5</c:v>
                </c:pt>
                <c:pt idx="106">
                  <c:v>52.5</c:v>
                </c:pt>
                <c:pt idx="107">
                  <c:v>52.5</c:v>
                </c:pt>
                <c:pt idx="108">
                  <c:v>52.5</c:v>
                </c:pt>
                <c:pt idx="109">
                  <c:v>52.5</c:v>
                </c:pt>
                <c:pt idx="110">
                  <c:v>52.5</c:v>
                </c:pt>
                <c:pt idx="111">
                  <c:v>52.5</c:v>
                </c:pt>
                <c:pt idx="112">
                  <c:v>52.5</c:v>
                </c:pt>
                <c:pt idx="113">
                  <c:v>52.5</c:v>
                </c:pt>
                <c:pt idx="114">
                  <c:v>52.5</c:v>
                </c:pt>
                <c:pt idx="115">
                  <c:v>52.5</c:v>
                </c:pt>
                <c:pt idx="116">
                  <c:v>52.5</c:v>
                </c:pt>
                <c:pt idx="117">
                  <c:v>52.5</c:v>
                </c:pt>
                <c:pt idx="118">
                  <c:v>52.5</c:v>
                </c:pt>
                <c:pt idx="119">
                  <c:v>52.5</c:v>
                </c:pt>
                <c:pt idx="120">
                  <c:v>52.5</c:v>
                </c:pt>
                <c:pt idx="121">
                  <c:v>52.5</c:v>
                </c:pt>
                <c:pt idx="122">
                  <c:v>52.5</c:v>
                </c:pt>
                <c:pt idx="123">
                  <c:v>52.5</c:v>
                </c:pt>
                <c:pt idx="124">
                  <c:v>52.5</c:v>
                </c:pt>
                <c:pt idx="125">
                  <c:v>52.5</c:v>
                </c:pt>
                <c:pt idx="126">
                  <c:v>52.5</c:v>
                </c:pt>
                <c:pt idx="127">
                  <c:v>52.5</c:v>
                </c:pt>
                <c:pt idx="128">
                  <c:v>52.5</c:v>
                </c:pt>
                <c:pt idx="129">
                  <c:v>52.5</c:v>
                </c:pt>
                <c:pt idx="130">
                  <c:v>52.5</c:v>
                </c:pt>
                <c:pt idx="131">
                  <c:v>52.5</c:v>
                </c:pt>
                <c:pt idx="132">
                  <c:v>52.5</c:v>
                </c:pt>
                <c:pt idx="133">
                  <c:v>52.5</c:v>
                </c:pt>
                <c:pt idx="134">
                  <c:v>52.5</c:v>
                </c:pt>
                <c:pt idx="135">
                  <c:v>52.5</c:v>
                </c:pt>
                <c:pt idx="136">
                  <c:v>52.5</c:v>
                </c:pt>
                <c:pt idx="137">
                  <c:v>52.5</c:v>
                </c:pt>
                <c:pt idx="138">
                  <c:v>52.5</c:v>
                </c:pt>
                <c:pt idx="139">
                  <c:v>52.5</c:v>
                </c:pt>
                <c:pt idx="140">
                  <c:v>52.5</c:v>
                </c:pt>
                <c:pt idx="141">
                  <c:v>52.5</c:v>
                </c:pt>
                <c:pt idx="142">
                  <c:v>52.5</c:v>
                </c:pt>
                <c:pt idx="143">
                  <c:v>52.5</c:v>
                </c:pt>
                <c:pt idx="144">
                  <c:v>52.5</c:v>
                </c:pt>
                <c:pt idx="145">
                  <c:v>52.5</c:v>
                </c:pt>
                <c:pt idx="146">
                  <c:v>52.5</c:v>
                </c:pt>
                <c:pt idx="147">
                  <c:v>52.5</c:v>
                </c:pt>
                <c:pt idx="148">
                  <c:v>52.5</c:v>
                </c:pt>
                <c:pt idx="149">
                  <c:v>52.5</c:v>
                </c:pt>
                <c:pt idx="150">
                  <c:v>52.5</c:v>
                </c:pt>
                <c:pt idx="151">
                  <c:v>52.5</c:v>
                </c:pt>
                <c:pt idx="152">
                  <c:v>52.5</c:v>
                </c:pt>
                <c:pt idx="153">
                  <c:v>52.5</c:v>
                </c:pt>
                <c:pt idx="154">
                  <c:v>52.5</c:v>
                </c:pt>
                <c:pt idx="155">
                  <c:v>52.5</c:v>
                </c:pt>
                <c:pt idx="156">
                  <c:v>52.5</c:v>
                </c:pt>
                <c:pt idx="157">
                  <c:v>52.5</c:v>
                </c:pt>
                <c:pt idx="158">
                  <c:v>52.5</c:v>
                </c:pt>
                <c:pt idx="159">
                  <c:v>52.5</c:v>
                </c:pt>
                <c:pt idx="160">
                  <c:v>52.5</c:v>
                </c:pt>
                <c:pt idx="161">
                  <c:v>52.5</c:v>
                </c:pt>
                <c:pt idx="162">
                  <c:v>52.5</c:v>
                </c:pt>
                <c:pt idx="163">
                  <c:v>52.5</c:v>
                </c:pt>
                <c:pt idx="164">
                  <c:v>52.5</c:v>
                </c:pt>
                <c:pt idx="165">
                  <c:v>52.5</c:v>
                </c:pt>
                <c:pt idx="166">
                  <c:v>52.5</c:v>
                </c:pt>
                <c:pt idx="167">
                  <c:v>52.5</c:v>
                </c:pt>
                <c:pt idx="168">
                  <c:v>52.5</c:v>
                </c:pt>
                <c:pt idx="169">
                  <c:v>52.5</c:v>
                </c:pt>
                <c:pt idx="170">
                  <c:v>52.5</c:v>
                </c:pt>
                <c:pt idx="171">
                  <c:v>52.5</c:v>
                </c:pt>
                <c:pt idx="172">
                  <c:v>52.5</c:v>
                </c:pt>
                <c:pt idx="173">
                  <c:v>52.5</c:v>
                </c:pt>
                <c:pt idx="174">
                  <c:v>52.5</c:v>
                </c:pt>
                <c:pt idx="175">
                  <c:v>52.5</c:v>
                </c:pt>
                <c:pt idx="176">
                  <c:v>52.5</c:v>
                </c:pt>
                <c:pt idx="177">
                  <c:v>52.5</c:v>
                </c:pt>
                <c:pt idx="178">
                  <c:v>52.5</c:v>
                </c:pt>
                <c:pt idx="179">
                  <c:v>52.5</c:v>
                </c:pt>
                <c:pt idx="180">
                  <c:v>52.5</c:v>
                </c:pt>
                <c:pt idx="181">
                  <c:v>52.5</c:v>
                </c:pt>
                <c:pt idx="182">
                  <c:v>52.5</c:v>
                </c:pt>
                <c:pt idx="183">
                  <c:v>52.5</c:v>
                </c:pt>
                <c:pt idx="184">
                  <c:v>52.5</c:v>
                </c:pt>
                <c:pt idx="185">
                  <c:v>52.5</c:v>
                </c:pt>
                <c:pt idx="186">
                  <c:v>52.5</c:v>
                </c:pt>
                <c:pt idx="187">
                  <c:v>52.5</c:v>
                </c:pt>
                <c:pt idx="188">
                  <c:v>52.5</c:v>
                </c:pt>
                <c:pt idx="189">
                  <c:v>52.5</c:v>
                </c:pt>
                <c:pt idx="190">
                  <c:v>52.5</c:v>
                </c:pt>
                <c:pt idx="191">
                  <c:v>52.5</c:v>
                </c:pt>
                <c:pt idx="192">
                  <c:v>52.5</c:v>
                </c:pt>
                <c:pt idx="193">
                  <c:v>52.5</c:v>
                </c:pt>
                <c:pt idx="194">
                  <c:v>52.5</c:v>
                </c:pt>
                <c:pt idx="195">
                  <c:v>52.5</c:v>
                </c:pt>
                <c:pt idx="196">
                  <c:v>52.5</c:v>
                </c:pt>
                <c:pt idx="197">
                  <c:v>52.5</c:v>
                </c:pt>
                <c:pt idx="198">
                  <c:v>52.5</c:v>
                </c:pt>
                <c:pt idx="199">
                  <c:v>52.5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7917688"/>
        <c:axId val="-2057914712"/>
      </c:lineChart>
      <c:catAx>
        <c:axId val="-2057917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2057914712"/>
        <c:crosses val="autoZero"/>
        <c:auto val="1"/>
        <c:lblAlgn val="ctr"/>
        <c:lblOffset val="100"/>
        <c:noMultiLvlLbl val="0"/>
      </c:catAx>
      <c:valAx>
        <c:axId val="-2057914712"/>
        <c:scaling>
          <c:orientation val="minMax"/>
          <c:max val="70.0"/>
          <c:min val="45.0"/>
        </c:scaling>
        <c:delete val="0"/>
        <c:axPos val="l"/>
        <c:numFmt formatCode="General" sourceLinked="1"/>
        <c:majorTickMark val="out"/>
        <c:minorTickMark val="none"/>
        <c:tickLblPos val="none"/>
        <c:crossAx val="-2057917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100 bps</c:v>
                </c:pt>
              </c:strCache>
            </c:strRef>
          </c:tx>
          <c:xVal>
            <c:numRef>
              <c:f>Sheet1!$A$2:$A$11</c:f>
              <c:numCache>
                <c:formatCode>General</c:formatCode>
                <c:ptCount val="10"/>
                <c:pt idx="0">
                  <c:v>0.49</c:v>
                </c:pt>
                <c:pt idx="1">
                  <c:v>0.82</c:v>
                </c:pt>
                <c:pt idx="2">
                  <c:v>1.15</c:v>
                </c:pt>
                <c:pt idx="3">
                  <c:v>1.48</c:v>
                </c:pt>
                <c:pt idx="4">
                  <c:v>1.8</c:v>
                </c:pt>
                <c:pt idx="5">
                  <c:v>2.13</c:v>
                </c:pt>
                <c:pt idx="6">
                  <c:v>2.46</c:v>
                </c:pt>
                <c:pt idx="7">
                  <c:v>2.79</c:v>
                </c:pt>
                <c:pt idx="8">
                  <c:v>3.12</c:v>
                </c:pt>
                <c:pt idx="9">
                  <c:v>3.44</c:v>
                </c:pt>
              </c:numCache>
            </c:numRef>
          </c:xVal>
          <c:yVal>
            <c:numRef>
              <c:f>Sheet1!$B$2:$B$11</c:f>
              <c:numCache>
                <c:formatCode>General</c:formatCode>
                <c:ptCount val="10"/>
                <c:pt idx="6" formatCode="0.00E+00">
                  <c:v>0.0001</c:v>
                </c:pt>
                <c:pt idx="7" formatCode="0.00E+00">
                  <c:v>0.004</c:v>
                </c:pt>
                <c:pt idx="8" formatCode="0.00E+00">
                  <c:v>0.01</c:v>
                </c:pt>
                <c:pt idx="9" formatCode="0.00E+00">
                  <c:v>0.07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kbps</c:v>
                </c:pt>
              </c:strCache>
            </c:strRef>
          </c:tx>
          <c:xVal>
            <c:numRef>
              <c:f>Sheet1!$A$2:$A$11</c:f>
              <c:numCache>
                <c:formatCode>General</c:formatCode>
                <c:ptCount val="10"/>
                <c:pt idx="0">
                  <c:v>0.49</c:v>
                </c:pt>
                <c:pt idx="1">
                  <c:v>0.82</c:v>
                </c:pt>
                <c:pt idx="2">
                  <c:v>1.15</c:v>
                </c:pt>
                <c:pt idx="3">
                  <c:v>1.48</c:v>
                </c:pt>
                <c:pt idx="4">
                  <c:v>1.8</c:v>
                </c:pt>
                <c:pt idx="5">
                  <c:v>2.13</c:v>
                </c:pt>
                <c:pt idx="6">
                  <c:v>2.46</c:v>
                </c:pt>
                <c:pt idx="7">
                  <c:v>2.79</c:v>
                </c:pt>
                <c:pt idx="8">
                  <c:v>3.12</c:v>
                </c:pt>
                <c:pt idx="9">
                  <c:v>3.44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5" formatCode="0.00E+00">
                  <c:v>0.0001</c:v>
                </c:pt>
                <c:pt idx="6" formatCode="0.00E+00">
                  <c:v>0.0225</c:v>
                </c:pt>
                <c:pt idx="7" formatCode="0.00E+00">
                  <c:v>0.0903</c:v>
                </c:pt>
                <c:pt idx="8" formatCode="0.00E+00">
                  <c:v>0.229</c:v>
                </c:pt>
                <c:pt idx="9" formatCode="0.00E+00">
                  <c:v>0.3446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10 kbps</c:v>
                </c:pt>
              </c:strCache>
            </c:strRef>
          </c:tx>
          <c:xVal>
            <c:numRef>
              <c:f>Sheet1!$A$2:$A$11</c:f>
              <c:numCache>
                <c:formatCode>General</c:formatCode>
                <c:ptCount val="10"/>
                <c:pt idx="0">
                  <c:v>0.49</c:v>
                </c:pt>
                <c:pt idx="1">
                  <c:v>0.82</c:v>
                </c:pt>
                <c:pt idx="2">
                  <c:v>1.15</c:v>
                </c:pt>
                <c:pt idx="3">
                  <c:v>1.48</c:v>
                </c:pt>
                <c:pt idx="4">
                  <c:v>1.8</c:v>
                </c:pt>
                <c:pt idx="5">
                  <c:v>2.13</c:v>
                </c:pt>
                <c:pt idx="6">
                  <c:v>2.46</c:v>
                </c:pt>
                <c:pt idx="7">
                  <c:v>2.79</c:v>
                </c:pt>
                <c:pt idx="8">
                  <c:v>3.12</c:v>
                </c:pt>
                <c:pt idx="9">
                  <c:v>3.44</c:v>
                </c:pt>
              </c:numCache>
            </c:numRef>
          </c:xVal>
          <c:yVal>
            <c:numRef>
              <c:f>Sheet1!$D$2:$D$11</c:f>
              <c:numCache>
                <c:formatCode>0.00E+00</c:formatCode>
                <c:ptCount val="10"/>
                <c:pt idx="1">
                  <c:v>0.0001</c:v>
                </c:pt>
                <c:pt idx="2">
                  <c:v>0.00175</c:v>
                </c:pt>
                <c:pt idx="3">
                  <c:v>0.09156</c:v>
                </c:pt>
                <c:pt idx="4">
                  <c:v>0.0771</c:v>
                </c:pt>
                <c:pt idx="5">
                  <c:v>0.14929</c:v>
                </c:pt>
                <c:pt idx="6">
                  <c:v>0.13839</c:v>
                </c:pt>
                <c:pt idx="7">
                  <c:v>0.08661</c:v>
                </c:pt>
                <c:pt idx="8">
                  <c:v>0.12947</c:v>
                </c:pt>
                <c:pt idx="9">
                  <c:v>0.23305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711000"/>
        <c:axId val="-2057705208"/>
      </c:scatterChart>
      <c:valAx>
        <c:axId val="-2057711000"/>
        <c:scaling>
          <c:orientation val="minMax"/>
          <c:max val="3.5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Distance Between Tags (</a:t>
                </a:r>
                <a:r>
                  <a:rPr lang="en-US" sz="2400" dirty="0" err="1" smtClean="0"/>
                  <a:t>ft</a:t>
                </a:r>
                <a:r>
                  <a:rPr lang="en-US" sz="2400" dirty="0" smtClean="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7705208"/>
        <c:crossesAt val="0.0"/>
        <c:crossBetween val="midCat"/>
        <c:majorUnit val="0.5"/>
      </c:valAx>
      <c:valAx>
        <c:axId val="-2057705208"/>
        <c:scaling>
          <c:logBase val="10.0"/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 smtClean="0"/>
                  <a:t>Bit Error</a:t>
                </a:r>
                <a:r>
                  <a:rPr lang="en-US" sz="2400" baseline="0" dirty="0" smtClean="0"/>
                  <a:t> Rate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0"/>
        <c:majorTickMark val="out"/>
        <c:minorTickMark val="out"/>
        <c:tickLblPos val="nextTo"/>
        <c:crossAx val="-205771100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mpd="sng">
              <a:solidFill>
                <a:srgbClr val="CB5628"/>
              </a:solidFill>
            </a:ln>
          </c:spPr>
          <c:marker>
            <c:symbol val="none"/>
          </c:marker>
          <c:cat>
            <c:strRef>
              <c:f>Sheet1!$A$2:$A$150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Sheet1!$B$2:$B$150</c:f>
              <c:numCache>
                <c:formatCode>General</c:formatCode>
                <c:ptCount val="149"/>
                <c:pt idx="0">
                  <c:v>1.939962516507534</c:v>
                </c:pt>
                <c:pt idx="1">
                  <c:v>5.461794029389617</c:v>
                </c:pt>
                <c:pt idx="2">
                  <c:v>4.104754530960484</c:v>
                </c:pt>
                <c:pt idx="3">
                  <c:v>2.333685367095089</c:v>
                </c:pt>
                <c:pt idx="4">
                  <c:v>3.199902602938732</c:v>
                </c:pt>
                <c:pt idx="5">
                  <c:v>7.037157870908027</c:v>
                </c:pt>
                <c:pt idx="6">
                  <c:v>4.610673242883157</c:v>
                </c:pt>
                <c:pt idx="7">
                  <c:v>1.37398720277372</c:v>
                </c:pt>
                <c:pt idx="8">
                  <c:v>6.08859186080578</c:v>
                </c:pt>
                <c:pt idx="9">
                  <c:v>8.26676820874236</c:v>
                </c:pt>
                <c:pt idx="10">
                  <c:v>7.331518890574871</c:v>
                </c:pt>
                <c:pt idx="11">
                  <c:v>8.324126643843973</c:v>
                </c:pt>
                <c:pt idx="12">
                  <c:v>5.537626666297689</c:v>
                </c:pt>
                <c:pt idx="13">
                  <c:v>3.570258988640039</c:v>
                </c:pt>
                <c:pt idx="14">
                  <c:v>7.172207589551172</c:v>
                </c:pt>
                <c:pt idx="15">
                  <c:v>7.157043905103806</c:v>
                </c:pt>
                <c:pt idx="16">
                  <c:v>5.240445555822661</c:v>
                </c:pt>
                <c:pt idx="17">
                  <c:v>8.97446251619828</c:v>
                </c:pt>
                <c:pt idx="18">
                  <c:v>2.07466547837559</c:v>
                </c:pt>
                <c:pt idx="19">
                  <c:v>1.146450784195844</c:v>
                </c:pt>
                <c:pt idx="20">
                  <c:v>9.36171502303328</c:v>
                </c:pt>
                <c:pt idx="21">
                  <c:v>9.222475172909568</c:v>
                </c:pt>
                <c:pt idx="22">
                  <c:v>9.457210486099498</c:v>
                </c:pt>
                <c:pt idx="23">
                  <c:v>0.0150520180338742</c:v>
                </c:pt>
                <c:pt idx="24">
                  <c:v>8.664603070034233</c:v>
                </c:pt>
                <c:pt idx="25">
                  <c:v>1.475810173156091</c:v>
                </c:pt>
                <c:pt idx="26">
                  <c:v>7.537378458985009</c:v>
                </c:pt>
                <c:pt idx="27">
                  <c:v>9.583721127121168</c:v>
                </c:pt>
                <c:pt idx="28">
                  <c:v>3.505949614876674</c:v>
                </c:pt>
                <c:pt idx="29">
                  <c:v>5.392955421783784</c:v>
                </c:pt>
                <c:pt idx="30">
                  <c:v>9.703381712252536</c:v>
                </c:pt>
                <c:pt idx="31">
                  <c:v>7.50238024795236</c:v>
                </c:pt>
                <c:pt idx="32">
                  <c:v>3.953746683843137</c:v>
                </c:pt>
                <c:pt idx="33">
                  <c:v>0.96903998721048</c:v>
                </c:pt>
                <c:pt idx="34">
                  <c:v>1.632448294304242</c:v>
                </c:pt>
                <c:pt idx="35">
                  <c:v>7.46968223472082</c:v>
                </c:pt>
                <c:pt idx="36">
                  <c:v>4.390094206490547</c:v>
                </c:pt>
                <c:pt idx="37">
                  <c:v>9.714835449501068</c:v>
                </c:pt>
                <c:pt idx="38">
                  <c:v>7.1715261419719</c:v>
                </c:pt>
                <c:pt idx="39">
                  <c:v>6.128934076831064</c:v>
                </c:pt>
                <c:pt idx="40">
                  <c:v>5.910010925407965</c:v>
                </c:pt>
                <c:pt idx="41">
                  <c:v>2.444747738303946</c:v>
                </c:pt>
                <c:pt idx="42">
                  <c:v>4.038828301954958</c:v>
                </c:pt>
                <c:pt idx="43">
                  <c:v>2.080189420422261</c:v>
                </c:pt>
                <c:pt idx="44">
                  <c:v>8.608761573850536</c:v>
                </c:pt>
                <c:pt idx="45">
                  <c:v>8.892991302890813</c:v>
                </c:pt>
                <c:pt idx="46">
                  <c:v>3.5209520462869</c:v>
                </c:pt>
                <c:pt idx="47">
                  <c:v>3.684605635673292</c:v>
                </c:pt>
                <c:pt idx="48">
                  <c:v>9.606718085526983</c:v>
                </c:pt>
                <c:pt idx="49">
                  <c:v>9.871799586372533</c:v>
                </c:pt>
                <c:pt idx="50">
                  <c:v>8.931755602932169</c:v>
                </c:pt>
                <c:pt idx="51">
                  <c:v>7.634425555376435</c:v>
                </c:pt>
                <c:pt idx="52">
                  <c:v>6.398479746376585</c:v>
                </c:pt>
                <c:pt idx="53">
                  <c:v>6.442713291413281</c:v>
                </c:pt>
                <c:pt idx="54">
                  <c:v>0.859341127257869</c:v>
                </c:pt>
                <c:pt idx="55">
                  <c:v>8.790454920898282</c:v>
                </c:pt>
                <c:pt idx="56">
                  <c:v>4.399991310810801</c:v>
                </c:pt>
                <c:pt idx="57">
                  <c:v>1.653482823669817</c:v>
                </c:pt>
                <c:pt idx="58">
                  <c:v>4.863883666461927</c:v>
                </c:pt>
                <c:pt idx="59">
                  <c:v>1.023643602267055</c:v>
                </c:pt>
                <c:pt idx="60">
                  <c:v>3.777050099493191</c:v>
                </c:pt>
                <c:pt idx="61">
                  <c:v>6.01184314793008</c:v>
                </c:pt>
                <c:pt idx="62">
                  <c:v>5.631410597579575</c:v>
                </c:pt>
                <c:pt idx="63">
                  <c:v>3.725509130442055</c:v>
                </c:pt>
                <c:pt idx="64">
                  <c:v>8.07725789908954</c:v>
                </c:pt>
                <c:pt idx="65">
                  <c:v>5.49837385065409</c:v>
                </c:pt>
                <c:pt idx="66">
                  <c:v>7.124207035265709</c:v>
                </c:pt>
                <c:pt idx="67">
                  <c:v>9.787946313723054</c:v>
                </c:pt>
                <c:pt idx="68">
                  <c:v>6.213386034730718</c:v>
                </c:pt>
                <c:pt idx="69">
                  <c:v>7.522043127775369</c:v>
                </c:pt>
                <c:pt idx="70">
                  <c:v>9.291784373274831</c:v>
                </c:pt>
                <c:pt idx="71">
                  <c:v>1.38413759855919</c:v>
                </c:pt>
                <c:pt idx="72">
                  <c:v>4.611462216120715</c:v>
                </c:pt>
                <c:pt idx="73">
                  <c:v>3.06441444137184</c:v>
                </c:pt>
                <c:pt idx="74">
                  <c:v>1.442929056740291</c:v>
                </c:pt>
                <c:pt idx="75">
                  <c:v>3.888364866279306</c:v>
                </c:pt>
                <c:pt idx="76">
                  <c:v>5.676169710088878</c:v>
                </c:pt>
                <c:pt idx="77">
                  <c:v>6.343457375088159</c:v>
                </c:pt>
                <c:pt idx="78">
                  <c:v>7.933978935912088</c:v>
                </c:pt>
                <c:pt idx="79">
                  <c:v>4.739963436804282</c:v>
                </c:pt>
                <c:pt idx="80">
                  <c:v>0.361864340925355</c:v>
                </c:pt>
                <c:pt idx="81">
                  <c:v>6.906741376595305</c:v>
                </c:pt>
                <c:pt idx="82">
                  <c:v>8.677489130604532</c:v>
                </c:pt>
                <c:pt idx="83">
                  <c:v>2.249528513286956</c:v>
                </c:pt>
                <c:pt idx="84">
                  <c:v>5.79341368371937</c:v>
                </c:pt>
                <c:pt idx="85">
                  <c:v>1.48155528938518</c:v>
                </c:pt>
                <c:pt idx="86">
                  <c:v>2.883467837086522</c:v>
                </c:pt>
                <c:pt idx="87">
                  <c:v>8.38753089826424</c:v>
                </c:pt>
                <c:pt idx="88">
                  <c:v>2.160548512627334</c:v>
                </c:pt>
                <c:pt idx="89">
                  <c:v>8.00503087721121</c:v>
                </c:pt>
                <c:pt idx="90">
                  <c:v>6.551380479016101</c:v>
                </c:pt>
                <c:pt idx="91">
                  <c:v>2.203075538492305</c:v>
                </c:pt>
                <c:pt idx="92">
                  <c:v>0.391841252184036</c:v>
                </c:pt>
                <c:pt idx="93">
                  <c:v>2.933112838566162</c:v>
                </c:pt>
                <c:pt idx="94">
                  <c:v>7.474628795312</c:v>
                </c:pt>
                <c:pt idx="95">
                  <c:v>0.550352245176543</c:v>
                </c:pt>
                <c:pt idx="96">
                  <c:v>9.169303136953498</c:v>
                </c:pt>
                <c:pt idx="97">
                  <c:v>7.906489255417103</c:v>
                </c:pt>
                <c:pt idx="98">
                  <c:v>3.305133047864638</c:v>
                </c:pt>
                <c:pt idx="99">
                  <c:v>4.25538264785163</c:v>
                </c:pt>
                <c:pt idx="100">
                  <c:v>4.534940267021637</c:v>
                </c:pt>
                <c:pt idx="101">
                  <c:v>3.444554826778818</c:v>
                </c:pt>
                <c:pt idx="102">
                  <c:v>0.679211511957224</c:v>
                </c:pt>
                <c:pt idx="103">
                  <c:v>2.336544827485822</c:v>
                </c:pt>
                <c:pt idx="104">
                  <c:v>4.43986904127151</c:v>
                </c:pt>
                <c:pt idx="105">
                  <c:v>7.575809928600721</c:v>
                </c:pt>
                <c:pt idx="106">
                  <c:v>1.721158847667015</c:v>
                </c:pt>
                <c:pt idx="107">
                  <c:v>0.483157285990398</c:v>
                </c:pt>
                <c:pt idx="108">
                  <c:v>6.120487686494198</c:v>
                </c:pt>
                <c:pt idx="109">
                  <c:v>4.115622339844875</c:v>
                </c:pt>
                <c:pt idx="110">
                  <c:v>9.721323591150632</c:v>
                </c:pt>
                <c:pt idx="111">
                  <c:v>2.295291530164011</c:v>
                </c:pt>
                <c:pt idx="112">
                  <c:v>3.634562556502041</c:v>
                </c:pt>
                <c:pt idx="113">
                  <c:v>0.469907905844167</c:v>
                </c:pt>
                <c:pt idx="114">
                  <c:v>8.678538730015207</c:v>
                </c:pt>
                <c:pt idx="115">
                  <c:v>4.869700148216896</c:v>
                </c:pt>
                <c:pt idx="116">
                  <c:v>2.770739918351542</c:v>
                </c:pt>
                <c:pt idx="117">
                  <c:v>6.730801198526191</c:v>
                </c:pt>
                <c:pt idx="118">
                  <c:v>3.792707984561026</c:v>
                </c:pt>
                <c:pt idx="119">
                  <c:v>2.677940297454728</c:v>
                </c:pt>
                <c:pt idx="120">
                  <c:v>2.193717092633974</c:v>
                </c:pt>
                <c:pt idx="121">
                  <c:v>5.391152243582305</c:v>
                </c:pt>
                <c:pt idx="122">
                  <c:v>5.399006874506377</c:v>
                </c:pt>
                <c:pt idx="123">
                  <c:v>9.912065406616568</c:v>
                </c:pt>
                <c:pt idx="124">
                  <c:v>2.322382947647176</c:v>
                </c:pt>
                <c:pt idx="125">
                  <c:v>9.636682984372891</c:v>
                </c:pt>
                <c:pt idx="126">
                  <c:v>1.849552697184882</c:v>
                </c:pt>
                <c:pt idx="127">
                  <c:v>5.444145967768576</c:v>
                </c:pt>
                <c:pt idx="128">
                  <c:v>2.462784075340628</c:v>
                </c:pt>
                <c:pt idx="129">
                  <c:v>3.381925129710534</c:v>
                </c:pt>
                <c:pt idx="130">
                  <c:v>1.408896096786147</c:v>
                </c:pt>
                <c:pt idx="131">
                  <c:v>8.67920963576091</c:v>
                </c:pt>
                <c:pt idx="132">
                  <c:v>8.81843600437717</c:v>
                </c:pt>
                <c:pt idx="133">
                  <c:v>6.919537616936876</c:v>
                </c:pt>
                <c:pt idx="134">
                  <c:v>5.768667038955165</c:v>
                </c:pt>
                <c:pt idx="135">
                  <c:v>5.679459872772634</c:v>
                </c:pt>
                <c:pt idx="136">
                  <c:v>7.293044914185229</c:v>
                </c:pt>
                <c:pt idx="137">
                  <c:v>6.020301243679128</c:v>
                </c:pt>
                <c:pt idx="138">
                  <c:v>8.276321204259172</c:v>
                </c:pt>
                <c:pt idx="139">
                  <c:v>9.291344511972801</c:v>
                </c:pt>
                <c:pt idx="140">
                  <c:v>2.576502833330812</c:v>
                </c:pt>
                <c:pt idx="141">
                  <c:v>6.639292967270802</c:v>
                </c:pt>
                <c:pt idx="142">
                  <c:v>4.728054783489204</c:v>
                </c:pt>
                <c:pt idx="143">
                  <c:v>2.142020669813335</c:v>
                </c:pt>
                <c:pt idx="144">
                  <c:v>1.504549471145746</c:v>
                </c:pt>
                <c:pt idx="145">
                  <c:v>7.748817877003177</c:v>
                </c:pt>
                <c:pt idx="146">
                  <c:v>1.612031539499362</c:v>
                </c:pt>
                <c:pt idx="147">
                  <c:v>2.601364322905142</c:v>
                </c:pt>
                <c:pt idx="148">
                  <c:v>5.025891627464176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7595208"/>
        <c:axId val="-2117590168"/>
      </c:lineChart>
      <c:catAx>
        <c:axId val="-2117595208"/>
        <c:scaling>
          <c:orientation val="minMax"/>
        </c:scaling>
        <c:delete val="0"/>
        <c:axPos val="b"/>
        <c:majorTickMark val="none"/>
        <c:minorTickMark val="none"/>
        <c:tickLblPos val="none"/>
        <c:crossAx val="-2117590168"/>
        <c:crosses val="autoZero"/>
        <c:auto val="1"/>
        <c:lblAlgn val="ctr"/>
        <c:lblOffset val="100"/>
        <c:noMultiLvlLbl val="0"/>
      </c:catAx>
      <c:valAx>
        <c:axId val="-2117590168"/>
        <c:scaling>
          <c:orientation val="minMax"/>
          <c:max val="11.0"/>
          <c:min val="0.0"/>
        </c:scaling>
        <c:delete val="0"/>
        <c:axPos val="l"/>
        <c:numFmt formatCode="General" sourceLinked="1"/>
        <c:majorTickMark val="none"/>
        <c:minorTickMark val="none"/>
        <c:tickLblPos val="none"/>
        <c:crossAx val="-2117595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strRef>
              <c:f>Sheet1!$A$2:$A$71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Sheet1!$B$2:$B$71</c:f>
              <c:numCache>
                <c:formatCode>General</c:formatCode>
                <c:ptCount val="70"/>
                <c:pt idx="0">
                  <c:v>0.290645031383877</c:v>
                </c:pt>
                <c:pt idx="1">
                  <c:v>0.105847208790061</c:v>
                </c:pt>
                <c:pt idx="2">
                  <c:v>0.933950162054082</c:v>
                </c:pt>
                <c:pt idx="3">
                  <c:v>0.383328183919802</c:v>
                </c:pt>
                <c:pt idx="4">
                  <c:v>0.741804461034891</c:v>
                </c:pt>
                <c:pt idx="5">
                  <c:v>0.605323403602834</c:v>
                </c:pt>
                <c:pt idx="6">
                  <c:v>0.688858054848927</c:v>
                </c:pt>
                <c:pt idx="7">
                  <c:v>0.080386208415846</c:v>
                </c:pt>
                <c:pt idx="8">
                  <c:v>0.378336596822039</c:v>
                </c:pt>
                <c:pt idx="9">
                  <c:v>0.057601351222768</c:v>
                </c:pt>
                <c:pt idx="10">
                  <c:v>0.868248745713149</c:v>
                </c:pt>
                <c:pt idx="11">
                  <c:v>0.41760752157244</c:v>
                </c:pt>
                <c:pt idx="12">
                  <c:v>0.123785870627061</c:v>
                </c:pt>
                <c:pt idx="13">
                  <c:v>0.234759695761163</c:v>
                </c:pt>
                <c:pt idx="14">
                  <c:v>0.0422492848287826</c:v>
                </c:pt>
                <c:pt idx="15">
                  <c:v>0.0750727402992973</c:v>
                </c:pt>
                <c:pt idx="16">
                  <c:v>0.290384345948603</c:v>
                </c:pt>
                <c:pt idx="17">
                  <c:v>0.409665034831689</c:v>
                </c:pt>
                <c:pt idx="18">
                  <c:v>0.530073927993437</c:v>
                </c:pt>
                <c:pt idx="19">
                  <c:v>0.655951398166948</c:v>
                </c:pt>
                <c:pt idx="20">
                  <c:v>10.0</c:v>
                </c:pt>
                <c:pt idx="21">
                  <c:v>10.0</c:v>
                </c:pt>
                <c:pt idx="22">
                  <c:v>10.0</c:v>
                </c:pt>
                <c:pt idx="23">
                  <c:v>10.0</c:v>
                </c:pt>
                <c:pt idx="24">
                  <c:v>10.0</c:v>
                </c:pt>
                <c:pt idx="25">
                  <c:v>10.0</c:v>
                </c:pt>
                <c:pt idx="26">
                  <c:v>10.0</c:v>
                </c:pt>
                <c:pt idx="27">
                  <c:v>10.0</c:v>
                </c:pt>
                <c:pt idx="28">
                  <c:v>10.0</c:v>
                </c:pt>
                <c:pt idx="29">
                  <c:v>10.0</c:v>
                </c:pt>
                <c:pt idx="30">
                  <c:v>10.0</c:v>
                </c:pt>
                <c:pt idx="31">
                  <c:v>10.0</c:v>
                </c:pt>
                <c:pt idx="32">
                  <c:v>10.0</c:v>
                </c:pt>
                <c:pt idx="33">
                  <c:v>10.0</c:v>
                </c:pt>
                <c:pt idx="34">
                  <c:v>10.0</c:v>
                </c:pt>
                <c:pt idx="35">
                  <c:v>10.0</c:v>
                </c:pt>
                <c:pt idx="36">
                  <c:v>10.0</c:v>
                </c:pt>
                <c:pt idx="37">
                  <c:v>10.0</c:v>
                </c:pt>
                <c:pt idx="38">
                  <c:v>10.0</c:v>
                </c:pt>
                <c:pt idx="39">
                  <c:v>10.0</c:v>
                </c:pt>
                <c:pt idx="40">
                  <c:v>10.0</c:v>
                </c:pt>
                <c:pt idx="41">
                  <c:v>10.0</c:v>
                </c:pt>
                <c:pt idx="42">
                  <c:v>10.0</c:v>
                </c:pt>
                <c:pt idx="43">
                  <c:v>10.0</c:v>
                </c:pt>
                <c:pt idx="44">
                  <c:v>10.0</c:v>
                </c:pt>
                <c:pt idx="45">
                  <c:v>10.0</c:v>
                </c:pt>
                <c:pt idx="46">
                  <c:v>10.0</c:v>
                </c:pt>
                <c:pt idx="47">
                  <c:v>10.0</c:v>
                </c:pt>
                <c:pt idx="48">
                  <c:v>10.0</c:v>
                </c:pt>
                <c:pt idx="49">
                  <c:v>10.0</c:v>
                </c:pt>
                <c:pt idx="50">
                  <c:v>10.0</c:v>
                </c:pt>
                <c:pt idx="51">
                  <c:v>10.0</c:v>
                </c:pt>
                <c:pt idx="52">
                  <c:v>10.0</c:v>
                </c:pt>
                <c:pt idx="53">
                  <c:v>10.0</c:v>
                </c:pt>
                <c:pt idx="54">
                  <c:v>10.0</c:v>
                </c:pt>
                <c:pt idx="55">
                  <c:v>10.0</c:v>
                </c:pt>
                <c:pt idx="56">
                  <c:v>10.0</c:v>
                </c:pt>
                <c:pt idx="57">
                  <c:v>10.0</c:v>
                </c:pt>
                <c:pt idx="58">
                  <c:v>10.0</c:v>
                </c:pt>
                <c:pt idx="59">
                  <c:v>10.0</c:v>
                </c:pt>
                <c:pt idx="60">
                  <c:v>10.0</c:v>
                </c:pt>
                <c:pt idx="61">
                  <c:v>10.0</c:v>
                </c:pt>
                <c:pt idx="62">
                  <c:v>10.0</c:v>
                </c:pt>
                <c:pt idx="63">
                  <c:v>10.0</c:v>
                </c:pt>
                <c:pt idx="64">
                  <c:v>10.0</c:v>
                </c:pt>
                <c:pt idx="65">
                  <c:v>10.0</c:v>
                </c:pt>
                <c:pt idx="66">
                  <c:v>10.0</c:v>
                </c:pt>
                <c:pt idx="67">
                  <c:v>10.0</c:v>
                </c:pt>
                <c:pt idx="68">
                  <c:v>10.0</c:v>
                </c:pt>
                <c:pt idx="69">
                  <c:v>10.0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8620680"/>
        <c:axId val="-2058617736"/>
      </c:lineChart>
      <c:catAx>
        <c:axId val="-2058620680"/>
        <c:scaling>
          <c:orientation val="minMax"/>
        </c:scaling>
        <c:delete val="0"/>
        <c:axPos val="b"/>
        <c:majorTickMark val="none"/>
        <c:minorTickMark val="none"/>
        <c:tickLblPos val="none"/>
        <c:crossAx val="-2058617736"/>
        <c:crosses val="autoZero"/>
        <c:auto val="1"/>
        <c:lblAlgn val="ctr"/>
        <c:lblOffset val="100"/>
        <c:noMultiLvlLbl val="0"/>
      </c:catAx>
      <c:valAx>
        <c:axId val="-2058617736"/>
        <c:scaling>
          <c:orientation val="minMax"/>
          <c:max val="11.0"/>
          <c:min val="0.0"/>
        </c:scaling>
        <c:delete val="0"/>
        <c:axPos val="l"/>
        <c:numFmt formatCode="General" sourceLinked="1"/>
        <c:majorTickMark val="none"/>
        <c:minorTickMark val="none"/>
        <c:tickLblPos val="none"/>
        <c:crossAx val="-2058620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Sheet1!$A$2:$A$201</c:f>
              <c:numCache>
                <c:formatCode>General</c:formatCode>
                <c:ptCount val="2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</c:numCache>
            </c:numRef>
          </c:cat>
          <c:val>
            <c:numRef>
              <c:f>Sheet1!$C$2:$C$201</c:f>
              <c:numCache>
                <c:formatCode>General</c:formatCode>
                <c:ptCount val="200"/>
                <c:pt idx="0">
                  <c:v>98.9908106286234</c:v>
                </c:pt>
                <c:pt idx="1">
                  <c:v>69.32621725097615</c:v>
                </c:pt>
                <c:pt idx="2">
                  <c:v>31.11442935182727</c:v>
                </c:pt>
                <c:pt idx="3">
                  <c:v>34.50606830796544</c:v>
                </c:pt>
                <c:pt idx="4">
                  <c:v>11.90309106012378</c:v>
                </c:pt>
                <c:pt idx="5">
                  <c:v>70.8411465573176</c:v>
                </c:pt>
                <c:pt idx="6">
                  <c:v>74.24512806924192</c:v>
                </c:pt>
                <c:pt idx="7">
                  <c:v>97.5853683288918</c:v>
                </c:pt>
                <c:pt idx="8">
                  <c:v>70.65238713677262</c:v>
                </c:pt>
                <c:pt idx="9">
                  <c:v>49.47685161017724</c:v>
                </c:pt>
                <c:pt idx="10">
                  <c:v>47.27432890784931</c:v>
                </c:pt>
                <c:pt idx="11">
                  <c:v>66.801530421938</c:v>
                </c:pt>
                <c:pt idx="12">
                  <c:v>15.44417748042277</c:v>
                </c:pt>
                <c:pt idx="13">
                  <c:v>55.92586449788011</c:v>
                </c:pt>
                <c:pt idx="14">
                  <c:v>50.0467195566839</c:v>
                </c:pt>
                <c:pt idx="15">
                  <c:v>41.69373367799985</c:v>
                </c:pt>
                <c:pt idx="16">
                  <c:v>34.22864329815264</c:v>
                </c:pt>
                <c:pt idx="17">
                  <c:v>91.32516708605893</c:v>
                </c:pt>
                <c:pt idx="18">
                  <c:v>94.77639957425761</c:v>
                </c:pt>
                <c:pt idx="19">
                  <c:v>8.4401790997756</c:v>
                </c:pt>
                <c:pt idx="20">
                  <c:v>0.592899490247221</c:v>
                </c:pt>
                <c:pt idx="21">
                  <c:v>76.96370847377101</c:v>
                </c:pt>
                <c:pt idx="22">
                  <c:v>90.22720860432512</c:v>
                </c:pt>
                <c:pt idx="23">
                  <c:v>11.73835020443197</c:v>
                </c:pt>
                <c:pt idx="24">
                  <c:v>68.83608409069888</c:v>
                </c:pt>
                <c:pt idx="25">
                  <c:v>8.05810647265254</c:v>
                </c:pt>
                <c:pt idx="26">
                  <c:v>20.60859575018981</c:v>
                </c:pt>
                <c:pt idx="27">
                  <c:v>98.15490582611648</c:v>
                </c:pt>
                <c:pt idx="28">
                  <c:v>16.44930584362545</c:v>
                </c:pt>
                <c:pt idx="29">
                  <c:v>94.78060228665244</c:v>
                </c:pt>
                <c:pt idx="30">
                  <c:v>109.053854233025</c:v>
                </c:pt>
                <c:pt idx="31">
                  <c:v>35.4752738558425</c:v>
                </c:pt>
                <c:pt idx="32">
                  <c:v>96.82091163488221</c:v>
                </c:pt>
                <c:pt idx="33">
                  <c:v>96.34442821354978</c:v>
                </c:pt>
                <c:pt idx="34">
                  <c:v>13.3098468503503</c:v>
                </c:pt>
                <c:pt idx="35">
                  <c:v>92.4314147391827</c:v>
                </c:pt>
                <c:pt idx="36">
                  <c:v>101.4251336865118</c:v>
                </c:pt>
                <c:pt idx="37">
                  <c:v>90.5437716325535</c:v>
                </c:pt>
                <c:pt idx="38">
                  <c:v>38.38980641268618</c:v>
                </c:pt>
                <c:pt idx="39">
                  <c:v>98.77541015038545</c:v>
                </c:pt>
                <c:pt idx="40">
                  <c:v>62.08091257251625</c:v>
                </c:pt>
                <c:pt idx="41">
                  <c:v>68.09441402284652</c:v>
                </c:pt>
                <c:pt idx="42">
                  <c:v>82.0285638468248</c:v>
                </c:pt>
                <c:pt idx="43">
                  <c:v>0.289321891580974</c:v>
                </c:pt>
                <c:pt idx="44">
                  <c:v>65.01500872579931</c:v>
                </c:pt>
                <c:pt idx="45">
                  <c:v>43.56491807797244</c:v>
                </c:pt>
                <c:pt idx="46">
                  <c:v>3.684612308546087</c:v>
                </c:pt>
                <c:pt idx="47">
                  <c:v>48.2325460019801</c:v>
                </c:pt>
                <c:pt idx="48">
                  <c:v>14.87600891673944</c:v>
                </c:pt>
                <c:pt idx="49">
                  <c:v>50.89122160297362</c:v>
                </c:pt>
                <c:pt idx="50">
                  <c:v>31.7860674888771</c:v>
                </c:pt>
                <c:pt idx="51">
                  <c:v>35.18879924423814</c:v>
                </c:pt>
                <c:pt idx="52">
                  <c:v>57.70945707325211</c:v>
                </c:pt>
                <c:pt idx="53">
                  <c:v>25.74296019378243</c:v>
                </c:pt>
                <c:pt idx="54">
                  <c:v>76.80577879902111</c:v>
                </c:pt>
                <c:pt idx="55">
                  <c:v>4.522663831753936</c:v>
                </c:pt>
                <c:pt idx="56">
                  <c:v>26.66433553382791</c:v>
                </c:pt>
                <c:pt idx="57">
                  <c:v>38.5605530900951</c:v>
                </c:pt>
                <c:pt idx="58">
                  <c:v>56.55858540154372</c:v>
                </c:pt>
                <c:pt idx="59">
                  <c:v>3.032576202136723</c:v>
                </c:pt>
                <c:pt idx="60">
                  <c:v>57.17518757063305</c:v>
                </c:pt>
                <c:pt idx="61">
                  <c:v>20.28641702616862</c:v>
                </c:pt>
                <c:pt idx="62">
                  <c:v>4.897292402102451</c:v>
                </c:pt>
                <c:pt idx="63">
                  <c:v>6.71071129782807</c:v>
                </c:pt>
                <c:pt idx="64">
                  <c:v>17.33360692898113</c:v>
                </c:pt>
                <c:pt idx="65">
                  <c:v>17.9788564588607</c:v>
                </c:pt>
                <c:pt idx="66">
                  <c:v>63.56961933242168</c:v>
                </c:pt>
                <c:pt idx="67">
                  <c:v>10.21179359368005</c:v>
                </c:pt>
                <c:pt idx="68">
                  <c:v>62.97756750822663</c:v>
                </c:pt>
                <c:pt idx="69">
                  <c:v>47.42159296596394</c:v>
                </c:pt>
                <c:pt idx="70">
                  <c:v>44.51237640252176</c:v>
                </c:pt>
                <c:pt idx="71">
                  <c:v>83.81160845010944</c:v>
                </c:pt>
                <c:pt idx="72">
                  <c:v>18.21453261880702</c:v>
                </c:pt>
                <c:pt idx="73">
                  <c:v>25.06317306504982</c:v>
                </c:pt>
                <c:pt idx="74">
                  <c:v>47.09366220882775</c:v>
                </c:pt>
                <c:pt idx="75">
                  <c:v>55.2997196107088</c:v>
                </c:pt>
                <c:pt idx="76">
                  <c:v>84.59743767158748</c:v>
                </c:pt>
                <c:pt idx="77">
                  <c:v>58.70175446899297</c:v>
                </c:pt>
                <c:pt idx="78">
                  <c:v>62.44678902957277</c:v>
                </c:pt>
                <c:pt idx="79">
                  <c:v>79.15504379182231</c:v>
                </c:pt>
                <c:pt idx="80">
                  <c:v>28.84326063146416</c:v>
                </c:pt>
                <c:pt idx="81">
                  <c:v>42.55017938188382</c:v>
                </c:pt>
                <c:pt idx="82">
                  <c:v>64.57241572712857</c:v>
                </c:pt>
                <c:pt idx="83">
                  <c:v>9.31849529646517</c:v>
                </c:pt>
                <c:pt idx="84">
                  <c:v>50.02450040695375</c:v>
                </c:pt>
                <c:pt idx="85">
                  <c:v>79.83930811239856</c:v>
                </c:pt>
                <c:pt idx="86">
                  <c:v>42.71538887425432</c:v>
                </c:pt>
                <c:pt idx="87">
                  <c:v>7.761927229029617</c:v>
                </c:pt>
                <c:pt idx="88">
                  <c:v>84.248413320302</c:v>
                </c:pt>
                <c:pt idx="89">
                  <c:v>28.16958648976118</c:v>
                </c:pt>
                <c:pt idx="90">
                  <c:v>13.07998012590723</c:v>
                </c:pt>
                <c:pt idx="91">
                  <c:v>55.35531149904954</c:v>
                </c:pt>
                <c:pt idx="92">
                  <c:v>95.95023283719367</c:v>
                </c:pt>
                <c:pt idx="93">
                  <c:v>24.10553092561708</c:v>
                </c:pt>
                <c:pt idx="94">
                  <c:v>70.7826040673112</c:v>
                </c:pt>
                <c:pt idx="95">
                  <c:v>76.42702430969478</c:v>
                </c:pt>
                <c:pt idx="96">
                  <c:v>49.8640770264419</c:v>
                </c:pt>
                <c:pt idx="97">
                  <c:v>31.06980113742287</c:v>
                </c:pt>
                <c:pt idx="98">
                  <c:v>83.56438949130166</c:v>
                </c:pt>
                <c:pt idx="99">
                  <c:v>62.15432036564572</c:v>
                </c:pt>
                <c:pt idx="100">
                  <c:v>97.81365741252208</c:v>
                </c:pt>
                <c:pt idx="101">
                  <c:v>4.59153339437004</c:v>
                </c:pt>
                <c:pt idx="102">
                  <c:v>41.52831796404132</c:v>
                </c:pt>
                <c:pt idx="103">
                  <c:v>118.0828691208598</c:v>
                </c:pt>
                <c:pt idx="104">
                  <c:v>69.03539043287823</c:v>
                </c:pt>
                <c:pt idx="105">
                  <c:v>70.32727656675317</c:v>
                </c:pt>
                <c:pt idx="106">
                  <c:v>93.0929294682915</c:v>
                </c:pt>
                <c:pt idx="107">
                  <c:v>60.53602436027249</c:v>
                </c:pt>
                <c:pt idx="108">
                  <c:v>10.67282095335215</c:v>
                </c:pt>
                <c:pt idx="109">
                  <c:v>97.00853539936088</c:v>
                </c:pt>
                <c:pt idx="110">
                  <c:v>9.17564604767521</c:v>
                </c:pt>
                <c:pt idx="111">
                  <c:v>29.55322893256828</c:v>
                </c:pt>
                <c:pt idx="112">
                  <c:v>5.453135123774588</c:v>
                </c:pt>
                <c:pt idx="113">
                  <c:v>100.9650423817264</c:v>
                </c:pt>
                <c:pt idx="114">
                  <c:v>7.646933348267305</c:v>
                </c:pt>
                <c:pt idx="115">
                  <c:v>81.16163577699648</c:v>
                </c:pt>
                <c:pt idx="116">
                  <c:v>101.7286687281944</c:v>
                </c:pt>
                <c:pt idx="117">
                  <c:v>39.73955610557958</c:v>
                </c:pt>
                <c:pt idx="118">
                  <c:v>65.7751662442585</c:v>
                </c:pt>
                <c:pt idx="119">
                  <c:v>63.70058451987095</c:v>
                </c:pt>
                <c:pt idx="120">
                  <c:v>95.2196459948039</c:v>
                </c:pt>
                <c:pt idx="121">
                  <c:v>39.58977944440607</c:v>
                </c:pt>
                <c:pt idx="122">
                  <c:v>74.85231419127328</c:v>
                </c:pt>
                <c:pt idx="123">
                  <c:v>94.38239088952506</c:v>
                </c:pt>
                <c:pt idx="124">
                  <c:v>15.51676733770286</c:v>
                </c:pt>
                <c:pt idx="125">
                  <c:v>67.85103246781181</c:v>
                </c:pt>
                <c:pt idx="126">
                  <c:v>5.846779558905146</c:v>
                </c:pt>
                <c:pt idx="127">
                  <c:v>99.64054005548303</c:v>
                </c:pt>
                <c:pt idx="128">
                  <c:v>54.65973527566962</c:v>
                </c:pt>
                <c:pt idx="129">
                  <c:v>0.96279742610732</c:v>
                </c:pt>
                <c:pt idx="130">
                  <c:v>12.01680418544366</c:v>
                </c:pt>
                <c:pt idx="131">
                  <c:v>95.0900233491648</c:v>
                </c:pt>
                <c:pt idx="132">
                  <c:v>55.08853890316558</c:v>
                </c:pt>
                <c:pt idx="133">
                  <c:v>46.88753746570963</c:v>
                </c:pt>
                <c:pt idx="134">
                  <c:v>31.31837846696439</c:v>
                </c:pt>
                <c:pt idx="135">
                  <c:v>36.70698114467827</c:v>
                </c:pt>
                <c:pt idx="136">
                  <c:v>5.639488321454456</c:v>
                </c:pt>
                <c:pt idx="137">
                  <c:v>90.10680014517484</c:v>
                </c:pt>
                <c:pt idx="138">
                  <c:v>55.36260305596049</c:v>
                </c:pt>
                <c:pt idx="139">
                  <c:v>91.91468980618604</c:v>
                </c:pt>
                <c:pt idx="140">
                  <c:v>94.48809805461825</c:v>
                </c:pt>
                <c:pt idx="141">
                  <c:v>34.9286370452202</c:v>
                </c:pt>
                <c:pt idx="142">
                  <c:v>65.31327460946985</c:v>
                </c:pt>
                <c:pt idx="143">
                  <c:v>36.67668247410364</c:v>
                </c:pt>
                <c:pt idx="144">
                  <c:v>82.11192042674198</c:v>
                </c:pt>
                <c:pt idx="145">
                  <c:v>118.5707241483855</c:v>
                </c:pt>
                <c:pt idx="146">
                  <c:v>89.74229697058354</c:v>
                </c:pt>
                <c:pt idx="147">
                  <c:v>93.9065948282895</c:v>
                </c:pt>
                <c:pt idx="148">
                  <c:v>39.94073792836632</c:v>
                </c:pt>
                <c:pt idx="149">
                  <c:v>78.7775988939721</c:v>
                </c:pt>
                <c:pt idx="150">
                  <c:v>63.13528984939596</c:v>
                </c:pt>
                <c:pt idx="151">
                  <c:v>13.08390713619315</c:v>
                </c:pt>
                <c:pt idx="152">
                  <c:v>79.9739930191627</c:v>
                </c:pt>
                <c:pt idx="153">
                  <c:v>45.50454532101469</c:v>
                </c:pt>
                <c:pt idx="154">
                  <c:v>91.05686825282498</c:v>
                </c:pt>
                <c:pt idx="155">
                  <c:v>64.4502796621029</c:v>
                </c:pt>
                <c:pt idx="156">
                  <c:v>36.30469192561673</c:v>
                </c:pt>
                <c:pt idx="157">
                  <c:v>71.7571406829807</c:v>
                </c:pt>
                <c:pt idx="158">
                  <c:v>12.2639780373432</c:v>
                </c:pt>
                <c:pt idx="159">
                  <c:v>91.09711389315916</c:v>
                </c:pt>
                <c:pt idx="160">
                  <c:v>39.19460090086334</c:v>
                </c:pt>
                <c:pt idx="161">
                  <c:v>82.5852662641933</c:v>
                </c:pt>
                <c:pt idx="162">
                  <c:v>60.56459394039635</c:v>
                </c:pt>
                <c:pt idx="163">
                  <c:v>79.09620515393448</c:v>
                </c:pt>
                <c:pt idx="164">
                  <c:v>64.17712717928661</c:v>
                </c:pt>
                <c:pt idx="165">
                  <c:v>88.70184017841704</c:v>
                </c:pt>
                <c:pt idx="166">
                  <c:v>68.15041332615937</c:v>
                </c:pt>
                <c:pt idx="167">
                  <c:v>42.5787642410543</c:v>
                </c:pt>
                <c:pt idx="168">
                  <c:v>95.21489859901902</c:v>
                </c:pt>
                <c:pt idx="169">
                  <c:v>65.75465050086557</c:v>
                </c:pt>
                <c:pt idx="170">
                  <c:v>24.394659136988</c:v>
                </c:pt>
                <c:pt idx="171">
                  <c:v>79.56348323786575</c:v>
                </c:pt>
                <c:pt idx="172">
                  <c:v>58.08060043825359</c:v>
                </c:pt>
                <c:pt idx="173">
                  <c:v>57.32494408394532</c:v>
                </c:pt>
                <c:pt idx="174">
                  <c:v>10.92447830105833</c:v>
                </c:pt>
                <c:pt idx="175">
                  <c:v>65.10287474690909</c:v>
                </c:pt>
                <c:pt idx="176">
                  <c:v>37.47621763794719</c:v>
                </c:pt>
                <c:pt idx="177">
                  <c:v>3.177040973477728</c:v>
                </c:pt>
                <c:pt idx="178">
                  <c:v>93.582746399988</c:v>
                </c:pt>
                <c:pt idx="179">
                  <c:v>20.67260662059766</c:v>
                </c:pt>
                <c:pt idx="180">
                  <c:v>95.15236687675852</c:v>
                </c:pt>
                <c:pt idx="181">
                  <c:v>6.147132396543737</c:v>
                </c:pt>
                <c:pt idx="182">
                  <c:v>73.3828297148273</c:v>
                </c:pt>
                <c:pt idx="183">
                  <c:v>25.62072359148508</c:v>
                </c:pt>
                <c:pt idx="184">
                  <c:v>43.89768943749816</c:v>
                </c:pt>
                <c:pt idx="185">
                  <c:v>111.5393408121685</c:v>
                </c:pt>
                <c:pt idx="186">
                  <c:v>103.6539001949444</c:v>
                </c:pt>
                <c:pt idx="187">
                  <c:v>26.8505899564952</c:v>
                </c:pt>
                <c:pt idx="188">
                  <c:v>99.95586475893901</c:v>
                </c:pt>
                <c:pt idx="189">
                  <c:v>24.05459791406778</c:v>
                </c:pt>
                <c:pt idx="190">
                  <c:v>33.31814070914815</c:v>
                </c:pt>
                <c:pt idx="191">
                  <c:v>106.327417185849</c:v>
                </c:pt>
                <c:pt idx="192">
                  <c:v>32.72477236582965</c:v>
                </c:pt>
                <c:pt idx="193">
                  <c:v>12.2724336429689</c:v>
                </c:pt>
                <c:pt idx="194">
                  <c:v>59.14827236246105</c:v>
                </c:pt>
                <c:pt idx="195">
                  <c:v>43.86107726397417</c:v>
                </c:pt>
                <c:pt idx="196">
                  <c:v>14.31367237456828</c:v>
                </c:pt>
                <c:pt idx="197">
                  <c:v>101.2116867148534</c:v>
                </c:pt>
                <c:pt idx="198">
                  <c:v>7.314353075805585</c:v>
                </c:pt>
                <c:pt idx="199">
                  <c:v>56.50609051933483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8419992"/>
        <c:axId val="-2058417128"/>
      </c:lineChart>
      <c:catAx>
        <c:axId val="-2058419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2058417128"/>
        <c:crosses val="autoZero"/>
        <c:auto val="1"/>
        <c:lblAlgn val="ctr"/>
        <c:lblOffset val="100"/>
        <c:noMultiLvlLbl val="0"/>
      </c:catAx>
      <c:valAx>
        <c:axId val="-2058417128"/>
        <c:scaling>
          <c:orientation val="minMax"/>
          <c:max val="120.0"/>
          <c:min val="0.0"/>
        </c:scaling>
        <c:delete val="0"/>
        <c:axPos val="l"/>
        <c:numFmt formatCode="General" sourceLinked="1"/>
        <c:majorTickMark val="out"/>
        <c:minorTickMark val="none"/>
        <c:tickLblPos val="none"/>
        <c:crossAx val="-2058419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Sheet1!$A$2:$A$201</c:f>
              <c:numCache>
                <c:formatCode>General</c:formatCode>
                <c:ptCount val="2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</c:numCache>
            </c:numRef>
          </c:cat>
          <c:val>
            <c:numRef>
              <c:f>Sheet1!$C$2:$C$201</c:f>
              <c:numCache>
                <c:formatCode>General</c:formatCode>
                <c:ptCount val="200"/>
                <c:pt idx="0">
                  <c:v>69.39703094395117</c:v>
                </c:pt>
                <c:pt idx="1">
                  <c:v>94.62655624781353</c:v>
                </c:pt>
                <c:pt idx="2">
                  <c:v>33.79542244356357</c:v>
                </c:pt>
                <c:pt idx="3">
                  <c:v>47.39863514171498</c:v>
                </c:pt>
                <c:pt idx="4">
                  <c:v>62.1864033111147</c:v>
                </c:pt>
                <c:pt idx="5">
                  <c:v>67.8680933896382</c:v>
                </c:pt>
                <c:pt idx="6">
                  <c:v>75.83480258656917</c:v>
                </c:pt>
                <c:pt idx="7">
                  <c:v>86.0591245742433</c:v>
                </c:pt>
                <c:pt idx="8">
                  <c:v>52.68048603257536</c:v>
                </c:pt>
                <c:pt idx="9">
                  <c:v>57.96423230869985</c:v>
                </c:pt>
                <c:pt idx="10">
                  <c:v>75.16376448893427</c:v>
                </c:pt>
                <c:pt idx="11">
                  <c:v>30.43460561756998</c:v>
                </c:pt>
                <c:pt idx="12">
                  <c:v>14.68825690506689</c:v>
                </c:pt>
                <c:pt idx="13">
                  <c:v>8.494223176602468</c:v>
                </c:pt>
                <c:pt idx="14">
                  <c:v>14.50077536406026</c:v>
                </c:pt>
                <c:pt idx="15">
                  <c:v>88.83685704388159</c:v>
                </c:pt>
                <c:pt idx="16">
                  <c:v>65.58293632414021</c:v>
                </c:pt>
                <c:pt idx="17">
                  <c:v>10.03736776710554</c:v>
                </c:pt>
                <c:pt idx="18">
                  <c:v>28.9499543988005</c:v>
                </c:pt>
                <c:pt idx="19">
                  <c:v>20.86889095558623</c:v>
                </c:pt>
                <c:pt idx="20">
                  <c:v>5.240600673144491</c:v>
                </c:pt>
                <c:pt idx="21">
                  <c:v>91.71438995451806</c:v>
                </c:pt>
                <c:pt idx="22">
                  <c:v>41.37324592042704</c:v>
                </c:pt>
                <c:pt idx="23">
                  <c:v>47.33536867553686</c:v>
                </c:pt>
                <c:pt idx="24">
                  <c:v>54.34816100122695</c:v>
                </c:pt>
                <c:pt idx="25">
                  <c:v>76.65568031557606</c:v>
                </c:pt>
                <c:pt idx="26">
                  <c:v>37.87550023829051</c:v>
                </c:pt>
                <c:pt idx="27">
                  <c:v>57.51427899494116</c:v>
                </c:pt>
                <c:pt idx="28">
                  <c:v>78.0842275155282</c:v>
                </c:pt>
                <c:pt idx="29">
                  <c:v>26.1161588601155</c:v>
                </c:pt>
                <c:pt idx="30">
                  <c:v>4.58775360000887</c:v>
                </c:pt>
                <c:pt idx="31">
                  <c:v>35.17744399724727</c:v>
                </c:pt>
                <c:pt idx="32">
                  <c:v>72.38463517455547</c:v>
                </c:pt>
                <c:pt idx="33">
                  <c:v>99.91774419250804</c:v>
                </c:pt>
                <c:pt idx="34">
                  <c:v>58.39893805915048</c:v>
                </c:pt>
                <c:pt idx="35">
                  <c:v>24.54185155079472</c:v>
                </c:pt>
                <c:pt idx="36">
                  <c:v>67.34519341650841</c:v>
                </c:pt>
                <c:pt idx="37">
                  <c:v>52.0978510586252</c:v>
                </c:pt>
                <c:pt idx="38">
                  <c:v>98.15939031450793</c:v>
                </c:pt>
                <c:pt idx="39">
                  <c:v>34.83872331298788</c:v>
                </c:pt>
                <c:pt idx="40">
                  <c:v>71.56499202213978</c:v>
                </c:pt>
                <c:pt idx="41">
                  <c:v>14.10950342575165</c:v>
                </c:pt>
                <c:pt idx="42">
                  <c:v>90.34439785661409</c:v>
                </c:pt>
                <c:pt idx="43">
                  <c:v>87.18723375453533</c:v>
                </c:pt>
                <c:pt idx="44">
                  <c:v>0.868533753143208</c:v>
                </c:pt>
                <c:pt idx="45">
                  <c:v>6.034333178159208</c:v>
                </c:pt>
                <c:pt idx="46">
                  <c:v>68.59586110954108</c:v>
                </c:pt>
                <c:pt idx="47">
                  <c:v>14.6068138258618</c:v>
                </c:pt>
                <c:pt idx="48">
                  <c:v>7.181364915317245</c:v>
                </c:pt>
                <c:pt idx="49">
                  <c:v>67.45177987451048</c:v>
                </c:pt>
                <c:pt idx="50">
                  <c:v>99.09581892241718</c:v>
                </c:pt>
                <c:pt idx="51">
                  <c:v>70.81857621003248</c:v>
                </c:pt>
                <c:pt idx="52">
                  <c:v>67.3587051728143</c:v>
                </c:pt>
                <c:pt idx="53">
                  <c:v>36.22615340266911</c:v>
                </c:pt>
                <c:pt idx="54">
                  <c:v>49.19623711493703</c:v>
                </c:pt>
                <c:pt idx="55">
                  <c:v>25.39223801585192</c:v>
                </c:pt>
                <c:pt idx="56">
                  <c:v>61.71510877853793</c:v>
                </c:pt>
                <c:pt idx="57">
                  <c:v>79.77789384044767</c:v>
                </c:pt>
                <c:pt idx="58">
                  <c:v>22.80728725466549</c:v>
                </c:pt>
                <c:pt idx="59">
                  <c:v>0.000728495158486275</c:v>
                </c:pt>
                <c:pt idx="60">
                  <c:v>26.33110061582327</c:v>
                </c:pt>
                <c:pt idx="61">
                  <c:v>72.83126250840107</c:v>
                </c:pt>
                <c:pt idx="62">
                  <c:v>50.85687034661619</c:v>
                </c:pt>
                <c:pt idx="63">
                  <c:v>34.65880564763262</c:v>
                </c:pt>
                <c:pt idx="64">
                  <c:v>36.9710808978788</c:v>
                </c:pt>
                <c:pt idx="65">
                  <c:v>23.14683567915385</c:v>
                </c:pt>
                <c:pt idx="66">
                  <c:v>44.28641001937022</c:v>
                </c:pt>
                <c:pt idx="67">
                  <c:v>34.11124784780445</c:v>
                </c:pt>
                <c:pt idx="68">
                  <c:v>85.27457037240613</c:v>
                </c:pt>
                <c:pt idx="69">
                  <c:v>69.79191154650907</c:v>
                </c:pt>
                <c:pt idx="70">
                  <c:v>54.01956231741956</c:v>
                </c:pt>
                <c:pt idx="71">
                  <c:v>22.23239235975646</c:v>
                </c:pt>
                <c:pt idx="72">
                  <c:v>65.88487440811826</c:v>
                </c:pt>
                <c:pt idx="73">
                  <c:v>56.29926465825604</c:v>
                </c:pt>
                <c:pt idx="74">
                  <c:v>44.4514252973948</c:v>
                </c:pt>
                <c:pt idx="75">
                  <c:v>31.77654362630711</c:v>
                </c:pt>
                <c:pt idx="76">
                  <c:v>77.18513445154683</c:v>
                </c:pt>
                <c:pt idx="77">
                  <c:v>26.73523048770165</c:v>
                </c:pt>
                <c:pt idx="78">
                  <c:v>57.85614702509684</c:v>
                </c:pt>
                <c:pt idx="79">
                  <c:v>22.9417286556393</c:v>
                </c:pt>
                <c:pt idx="80">
                  <c:v>7.562552086070617</c:v>
                </c:pt>
                <c:pt idx="81">
                  <c:v>49.22525577364574</c:v>
                </c:pt>
                <c:pt idx="82">
                  <c:v>16.4179812818809</c:v>
                </c:pt>
                <c:pt idx="83">
                  <c:v>35.356699836972</c:v>
                </c:pt>
                <c:pt idx="84">
                  <c:v>8.308324448435743</c:v>
                </c:pt>
                <c:pt idx="85">
                  <c:v>61.631213784805</c:v>
                </c:pt>
                <c:pt idx="86">
                  <c:v>25.46909846870966</c:v>
                </c:pt>
                <c:pt idx="87">
                  <c:v>61.73994896165787</c:v>
                </c:pt>
                <c:pt idx="88">
                  <c:v>68.7441966930053</c:v>
                </c:pt>
                <c:pt idx="89">
                  <c:v>49.293958245172</c:v>
                </c:pt>
                <c:pt idx="90">
                  <c:v>55.88880937643214</c:v>
                </c:pt>
                <c:pt idx="91">
                  <c:v>75.31682032946435</c:v>
                </c:pt>
                <c:pt idx="92">
                  <c:v>53.71598811936754</c:v>
                </c:pt>
                <c:pt idx="93">
                  <c:v>47.72200022363224</c:v>
                </c:pt>
                <c:pt idx="94">
                  <c:v>38.87666126032177</c:v>
                </c:pt>
                <c:pt idx="95">
                  <c:v>82.24887143842552</c:v>
                </c:pt>
                <c:pt idx="96">
                  <c:v>90.63377887069119</c:v>
                </c:pt>
                <c:pt idx="97">
                  <c:v>64.740604620364</c:v>
                </c:pt>
                <c:pt idx="98">
                  <c:v>10.17986070030508</c:v>
                </c:pt>
                <c:pt idx="99">
                  <c:v>40.89886996175147</c:v>
                </c:pt>
                <c:pt idx="100">
                  <c:v>49.21753908339284</c:v>
                </c:pt>
                <c:pt idx="101">
                  <c:v>75.78665593519467</c:v>
                </c:pt>
                <c:pt idx="102">
                  <c:v>82.51213769204215</c:v>
                </c:pt>
                <c:pt idx="103">
                  <c:v>66.24189012807323</c:v>
                </c:pt>
                <c:pt idx="104">
                  <c:v>18.49868315283972</c:v>
                </c:pt>
                <c:pt idx="105">
                  <c:v>85.22254032132014</c:v>
                </c:pt>
                <c:pt idx="106">
                  <c:v>7.795328666302081</c:v>
                </c:pt>
                <c:pt idx="107">
                  <c:v>19.71596648290189</c:v>
                </c:pt>
                <c:pt idx="108">
                  <c:v>14.352938449617</c:v>
                </c:pt>
                <c:pt idx="109">
                  <c:v>64.2209563106229</c:v>
                </c:pt>
                <c:pt idx="110">
                  <c:v>91.9385650017124</c:v>
                </c:pt>
                <c:pt idx="111">
                  <c:v>46.01771762772191</c:v>
                </c:pt>
                <c:pt idx="112">
                  <c:v>0.296989246845736</c:v>
                </c:pt>
                <c:pt idx="113">
                  <c:v>34.31319128060731</c:v>
                </c:pt>
                <c:pt idx="114">
                  <c:v>51.14850328144826</c:v>
                </c:pt>
                <c:pt idx="115">
                  <c:v>65.04777550578162</c:v>
                </c:pt>
                <c:pt idx="116">
                  <c:v>91.42920693817563</c:v>
                </c:pt>
                <c:pt idx="117">
                  <c:v>77.02997697377984</c:v>
                </c:pt>
                <c:pt idx="118">
                  <c:v>34.44744010146654</c:v>
                </c:pt>
                <c:pt idx="119">
                  <c:v>60.66184595845542</c:v>
                </c:pt>
                <c:pt idx="120">
                  <c:v>41.60888637950634</c:v>
                </c:pt>
                <c:pt idx="121">
                  <c:v>64.55293307957135</c:v>
                </c:pt>
                <c:pt idx="122">
                  <c:v>37.08847863823205</c:v>
                </c:pt>
                <c:pt idx="123">
                  <c:v>35.55046660041144</c:v>
                </c:pt>
                <c:pt idx="124">
                  <c:v>84.36851163002814</c:v>
                </c:pt>
                <c:pt idx="125">
                  <c:v>41.52161665328192</c:v>
                </c:pt>
                <c:pt idx="126">
                  <c:v>80.07824616845127</c:v>
                </c:pt>
                <c:pt idx="127">
                  <c:v>19.61940987705708</c:v>
                </c:pt>
                <c:pt idx="128">
                  <c:v>28.09743815429663</c:v>
                </c:pt>
                <c:pt idx="129">
                  <c:v>98.93929638714106</c:v>
                </c:pt>
                <c:pt idx="130">
                  <c:v>42.3212395301776</c:v>
                </c:pt>
                <c:pt idx="131">
                  <c:v>46.85559842237619</c:v>
                </c:pt>
                <c:pt idx="132">
                  <c:v>11.56400098331949</c:v>
                </c:pt>
                <c:pt idx="133">
                  <c:v>97.0842900191909</c:v>
                </c:pt>
                <c:pt idx="134">
                  <c:v>79.65979899804999</c:v>
                </c:pt>
                <c:pt idx="135">
                  <c:v>95.21817310778721</c:v>
                </c:pt>
                <c:pt idx="136">
                  <c:v>71.58604691493744</c:v>
                </c:pt>
                <c:pt idx="137">
                  <c:v>62.34588395009424</c:v>
                </c:pt>
                <c:pt idx="138">
                  <c:v>59.5844362506807</c:v>
                </c:pt>
                <c:pt idx="139">
                  <c:v>94.00465870554016</c:v>
                </c:pt>
                <c:pt idx="140">
                  <c:v>75.8948816214322</c:v>
                </c:pt>
                <c:pt idx="141">
                  <c:v>30.96912058346823</c:v>
                </c:pt>
                <c:pt idx="142">
                  <c:v>8.8321548593064</c:v>
                </c:pt>
                <c:pt idx="143">
                  <c:v>34.51319098690222</c:v>
                </c:pt>
                <c:pt idx="144">
                  <c:v>19.30148921477831</c:v>
                </c:pt>
                <c:pt idx="145">
                  <c:v>95.45236422041884</c:v>
                </c:pt>
                <c:pt idx="146">
                  <c:v>85.70874391047954</c:v>
                </c:pt>
                <c:pt idx="147">
                  <c:v>21.56361748040888</c:v>
                </c:pt>
                <c:pt idx="148">
                  <c:v>16.34818899367644</c:v>
                </c:pt>
                <c:pt idx="149">
                  <c:v>52.1683832405496</c:v>
                </c:pt>
                <c:pt idx="150">
                  <c:v>48.85142258871244</c:v>
                </c:pt>
                <c:pt idx="151">
                  <c:v>57.70563811965704</c:v>
                </c:pt>
                <c:pt idx="152">
                  <c:v>2.431805666107467</c:v>
                </c:pt>
                <c:pt idx="153">
                  <c:v>56.04366375875794</c:v>
                </c:pt>
                <c:pt idx="154">
                  <c:v>92.9911197929406</c:v>
                </c:pt>
                <c:pt idx="155">
                  <c:v>47.74405340806292</c:v>
                </c:pt>
                <c:pt idx="156">
                  <c:v>70.67873108474552</c:v>
                </c:pt>
                <c:pt idx="157">
                  <c:v>81.8740192080427</c:v>
                </c:pt>
                <c:pt idx="158">
                  <c:v>61.00561232925708</c:v>
                </c:pt>
                <c:pt idx="159">
                  <c:v>73.02539491373446</c:v>
                </c:pt>
                <c:pt idx="160">
                  <c:v>99.9175302741399</c:v>
                </c:pt>
                <c:pt idx="161">
                  <c:v>12.70375115416381</c:v>
                </c:pt>
                <c:pt idx="162">
                  <c:v>59.54872858294813</c:v>
                </c:pt>
                <c:pt idx="163">
                  <c:v>78.25465414343297</c:v>
                </c:pt>
                <c:pt idx="164">
                  <c:v>95.43667241503047</c:v>
                </c:pt>
                <c:pt idx="165">
                  <c:v>19.59367934040039</c:v>
                </c:pt>
                <c:pt idx="166">
                  <c:v>75.3778300726763</c:v>
                </c:pt>
                <c:pt idx="167">
                  <c:v>76.68280469391561</c:v>
                </c:pt>
                <c:pt idx="168">
                  <c:v>55.27933931389967</c:v>
                </c:pt>
                <c:pt idx="169">
                  <c:v>52.82284970484434</c:v>
                </c:pt>
                <c:pt idx="170">
                  <c:v>36.19058830479225</c:v>
                </c:pt>
                <c:pt idx="171">
                  <c:v>39.9134398999151</c:v>
                </c:pt>
                <c:pt idx="172">
                  <c:v>76.26734508059237</c:v>
                </c:pt>
                <c:pt idx="173">
                  <c:v>73.90557491020501</c:v>
                </c:pt>
                <c:pt idx="174">
                  <c:v>67.8526281268003</c:v>
                </c:pt>
                <c:pt idx="175">
                  <c:v>96.38308738589745</c:v>
                </c:pt>
                <c:pt idx="176">
                  <c:v>96.1083394686284</c:v>
                </c:pt>
                <c:pt idx="177">
                  <c:v>57.35435509135809</c:v>
                </c:pt>
                <c:pt idx="178">
                  <c:v>61.69442728044694</c:v>
                </c:pt>
                <c:pt idx="179">
                  <c:v>0.314023717438627</c:v>
                </c:pt>
                <c:pt idx="180">
                  <c:v>45.38104828066628</c:v>
                </c:pt>
                <c:pt idx="181">
                  <c:v>4.088749220981857</c:v>
                </c:pt>
                <c:pt idx="182">
                  <c:v>38.8972311425314</c:v>
                </c:pt>
                <c:pt idx="183">
                  <c:v>45.60986283966717</c:v>
                </c:pt>
                <c:pt idx="184">
                  <c:v>18.2997999100572</c:v>
                </c:pt>
                <c:pt idx="185">
                  <c:v>39.84692728855043</c:v>
                </c:pt>
                <c:pt idx="186">
                  <c:v>11.17944998803196</c:v>
                </c:pt>
                <c:pt idx="187">
                  <c:v>77.13799684211364</c:v>
                </c:pt>
                <c:pt idx="188">
                  <c:v>55.92404803465144</c:v>
                </c:pt>
                <c:pt idx="189">
                  <c:v>45.43974268616142</c:v>
                </c:pt>
                <c:pt idx="190">
                  <c:v>8.81759613585129</c:v>
                </c:pt>
                <c:pt idx="191">
                  <c:v>34.40175845545461</c:v>
                </c:pt>
                <c:pt idx="192">
                  <c:v>38.29275966733002</c:v>
                </c:pt>
                <c:pt idx="193">
                  <c:v>65.0122294543271</c:v>
                </c:pt>
                <c:pt idx="194">
                  <c:v>65.33957204008421</c:v>
                </c:pt>
                <c:pt idx="195">
                  <c:v>26.52048425481541</c:v>
                </c:pt>
                <c:pt idx="196">
                  <c:v>18.1999382782637</c:v>
                </c:pt>
                <c:pt idx="197">
                  <c:v>80.34968210992044</c:v>
                </c:pt>
                <c:pt idx="198">
                  <c:v>29.11740305034738</c:v>
                </c:pt>
                <c:pt idx="199">
                  <c:v>89.3367568959021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8394584"/>
        <c:axId val="-2058391864"/>
      </c:lineChart>
      <c:catAx>
        <c:axId val="-2058394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2058391864"/>
        <c:crosses val="autoZero"/>
        <c:auto val="1"/>
        <c:lblAlgn val="ctr"/>
        <c:lblOffset val="100"/>
        <c:noMultiLvlLbl val="0"/>
      </c:catAx>
      <c:valAx>
        <c:axId val="-2058391864"/>
        <c:scaling>
          <c:orientation val="minMax"/>
          <c:max val="120.0"/>
          <c:min val="0.0"/>
        </c:scaling>
        <c:delete val="0"/>
        <c:axPos val="l"/>
        <c:numFmt formatCode="General" sourceLinked="1"/>
        <c:majorTickMark val="out"/>
        <c:minorTickMark val="none"/>
        <c:tickLblPos val="none"/>
        <c:crossAx val="-2058394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rgbClr val="CB5628"/>
              </a:solidFill>
            </a:ln>
          </c:spPr>
          <c:marker>
            <c:symbol val="none"/>
          </c:marker>
          <c:cat>
            <c:numRef>
              <c:f>Sheet1!$A$2:$A$201</c:f>
              <c:numCache>
                <c:formatCode>General</c:formatCode>
                <c:ptCount val="2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</c:numCache>
            </c:numRef>
          </c:cat>
          <c:val>
            <c:numRef>
              <c:f>Sheet1!$C$2:$C$201</c:f>
              <c:numCache>
                <c:formatCode>General</c:formatCode>
                <c:ptCount val="200"/>
                <c:pt idx="0">
                  <c:v>51.92329881569135</c:v>
                </c:pt>
                <c:pt idx="1">
                  <c:v>51.68110497682713</c:v>
                </c:pt>
                <c:pt idx="2">
                  <c:v>53.03984161775144</c:v>
                </c:pt>
                <c:pt idx="3">
                  <c:v>52.0151945668784</c:v>
                </c:pt>
                <c:pt idx="4">
                  <c:v>53.02063614733171</c:v>
                </c:pt>
                <c:pt idx="5">
                  <c:v>52.4610859409875</c:v>
                </c:pt>
                <c:pt idx="6">
                  <c:v>50.14746194573539</c:v>
                </c:pt>
                <c:pt idx="7">
                  <c:v>50.26054091970508</c:v>
                </c:pt>
                <c:pt idx="8">
                  <c:v>53.49912635186836</c:v>
                </c:pt>
                <c:pt idx="9">
                  <c:v>50.70260436976181</c:v>
                </c:pt>
                <c:pt idx="10">
                  <c:v>52.32320455291399</c:v>
                </c:pt>
                <c:pt idx="11">
                  <c:v>50.63660908612517</c:v>
                </c:pt>
                <c:pt idx="12">
                  <c:v>52.2437335259803</c:v>
                </c:pt>
                <c:pt idx="13">
                  <c:v>53.96668843147459</c:v>
                </c:pt>
                <c:pt idx="14">
                  <c:v>52.59762178135909</c:v>
                </c:pt>
                <c:pt idx="15">
                  <c:v>50.6432359093936</c:v>
                </c:pt>
                <c:pt idx="16">
                  <c:v>53.39440818945032</c:v>
                </c:pt>
                <c:pt idx="17">
                  <c:v>53.9114839548554</c:v>
                </c:pt>
                <c:pt idx="18">
                  <c:v>51.29781628243937</c:v>
                </c:pt>
                <c:pt idx="19">
                  <c:v>62.82370225306003</c:v>
                </c:pt>
                <c:pt idx="20">
                  <c:v>62.62938619870178</c:v>
                </c:pt>
                <c:pt idx="21">
                  <c:v>64.4716580494324</c:v>
                </c:pt>
                <c:pt idx="22">
                  <c:v>60.86989771230142</c:v>
                </c:pt>
                <c:pt idx="23">
                  <c:v>63.87363915634695</c:v>
                </c:pt>
                <c:pt idx="24">
                  <c:v>63.30418288212242</c:v>
                </c:pt>
                <c:pt idx="25">
                  <c:v>64.7042252979931</c:v>
                </c:pt>
                <c:pt idx="26">
                  <c:v>63.64151818576619</c:v>
                </c:pt>
                <c:pt idx="27">
                  <c:v>62.0462849315085</c:v>
                </c:pt>
                <c:pt idx="28">
                  <c:v>63.11633903515694</c:v>
                </c:pt>
                <c:pt idx="29">
                  <c:v>64.25762179271862</c:v>
                </c:pt>
                <c:pt idx="30">
                  <c:v>60.24030741723666</c:v>
                </c:pt>
                <c:pt idx="31">
                  <c:v>60.55100316050594</c:v>
                </c:pt>
                <c:pt idx="32">
                  <c:v>64.4496746592265</c:v>
                </c:pt>
                <c:pt idx="33">
                  <c:v>61.63082961670792</c:v>
                </c:pt>
                <c:pt idx="34">
                  <c:v>64.9042119810386</c:v>
                </c:pt>
                <c:pt idx="35">
                  <c:v>61.05526263306042</c:v>
                </c:pt>
                <c:pt idx="36">
                  <c:v>62.97646480633023</c:v>
                </c:pt>
                <c:pt idx="37">
                  <c:v>60.41342504997463</c:v>
                </c:pt>
                <c:pt idx="38">
                  <c:v>60.59881844889</c:v>
                </c:pt>
                <c:pt idx="39">
                  <c:v>53.75384268311981</c:v>
                </c:pt>
                <c:pt idx="40">
                  <c:v>54.7637186060513</c:v>
                </c:pt>
                <c:pt idx="41">
                  <c:v>50.39451843725292</c:v>
                </c:pt>
                <c:pt idx="42">
                  <c:v>51.77741642838826</c:v>
                </c:pt>
                <c:pt idx="43">
                  <c:v>53.05063116415967</c:v>
                </c:pt>
                <c:pt idx="44">
                  <c:v>50.63546518290782</c:v>
                </c:pt>
                <c:pt idx="45">
                  <c:v>50.99628369329479</c:v>
                </c:pt>
                <c:pt idx="46">
                  <c:v>54.77178996695932</c:v>
                </c:pt>
                <c:pt idx="47">
                  <c:v>54.44531709973024</c:v>
                </c:pt>
                <c:pt idx="48">
                  <c:v>54.44227622519239</c:v>
                </c:pt>
                <c:pt idx="49">
                  <c:v>51.5347731756879</c:v>
                </c:pt>
                <c:pt idx="50">
                  <c:v>51.92670374707253</c:v>
                </c:pt>
                <c:pt idx="51">
                  <c:v>51.34589286825527</c:v>
                </c:pt>
                <c:pt idx="52">
                  <c:v>53.086871587129</c:v>
                </c:pt>
                <c:pt idx="53">
                  <c:v>54.8606085515755</c:v>
                </c:pt>
                <c:pt idx="54">
                  <c:v>51.87712605209948</c:v>
                </c:pt>
                <c:pt idx="55">
                  <c:v>50.14400050590652</c:v>
                </c:pt>
                <c:pt idx="56">
                  <c:v>50.48627665188774</c:v>
                </c:pt>
                <c:pt idx="57">
                  <c:v>52.59997640363729</c:v>
                </c:pt>
                <c:pt idx="58">
                  <c:v>54.86104657506144</c:v>
                </c:pt>
                <c:pt idx="59">
                  <c:v>60.932071086705</c:v>
                </c:pt>
                <c:pt idx="60">
                  <c:v>61.56926310801801</c:v>
                </c:pt>
                <c:pt idx="61">
                  <c:v>62.31011730588294</c:v>
                </c:pt>
                <c:pt idx="62">
                  <c:v>61.33925608268737</c:v>
                </c:pt>
                <c:pt idx="63">
                  <c:v>64.6709742855665</c:v>
                </c:pt>
                <c:pt idx="64">
                  <c:v>61.43698429375171</c:v>
                </c:pt>
                <c:pt idx="65">
                  <c:v>61.60134846328977</c:v>
                </c:pt>
                <c:pt idx="66">
                  <c:v>60.51637693244388</c:v>
                </c:pt>
                <c:pt idx="67">
                  <c:v>62.72454846728762</c:v>
                </c:pt>
                <c:pt idx="68">
                  <c:v>64.76349476392371</c:v>
                </c:pt>
                <c:pt idx="69">
                  <c:v>64.2101632135123</c:v>
                </c:pt>
                <c:pt idx="70">
                  <c:v>60.13124912210316</c:v>
                </c:pt>
                <c:pt idx="71">
                  <c:v>62.9289073209938</c:v>
                </c:pt>
                <c:pt idx="72">
                  <c:v>60.10748696853724</c:v>
                </c:pt>
                <c:pt idx="73">
                  <c:v>63.0799268784569</c:v>
                </c:pt>
                <c:pt idx="74">
                  <c:v>64.03900527659404</c:v>
                </c:pt>
                <c:pt idx="75">
                  <c:v>63.73308524204646</c:v>
                </c:pt>
                <c:pt idx="76">
                  <c:v>62.10567193337805</c:v>
                </c:pt>
                <c:pt idx="77">
                  <c:v>63.96493732343639</c:v>
                </c:pt>
                <c:pt idx="78">
                  <c:v>61.74480871818734</c:v>
                </c:pt>
                <c:pt idx="79">
                  <c:v>50.78210200598176</c:v>
                </c:pt>
                <c:pt idx="80">
                  <c:v>50.04730683574515</c:v>
                </c:pt>
                <c:pt idx="81">
                  <c:v>50.70669345934676</c:v>
                </c:pt>
                <c:pt idx="82">
                  <c:v>51.28445061924616</c:v>
                </c:pt>
                <c:pt idx="83">
                  <c:v>50.7222217070259</c:v>
                </c:pt>
                <c:pt idx="84">
                  <c:v>51.70784645405194</c:v>
                </c:pt>
                <c:pt idx="85">
                  <c:v>53.43996153386641</c:v>
                </c:pt>
                <c:pt idx="86">
                  <c:v>53.84419881882853</c:v>
                </c:pt>
                <c:pt idx="87">
                  <c:v>52.32672225301231</c:v>
                </c:pt>
                <c:pt idx="88">
                  <c:v>54.63665769378687</c:v>
                </c:pt>
                <c:pt idx="89">
                  <c:v>51.64581369322342</c:v>
                </c:pt>
                <c:pt idx="90">
                  <c:v>53.8740173038378</c:v>
                </c:pt>
                <c:pt idx="91">
                  <c:v>51.492193794288</c:v>
                </c:pt>
                <c:pt idx="92">
                  <c:v>54.77007750993171</c:v>
                </c:pt>
                <c:pt idx="93">
                  <c:v>53.71759901631895</c:v>
                </c:pt>
                <c:pt idx="94">
                  <c:v>52.62774567405702</c:v>
                </c:pt>
                <c:pt idx="95">
                  <c:v>51.39681886393966</c:v>
                </c:pt>
                <c:pt idx="96">
                  <c:v>53.63401221700532</c:v>
                </c:pt>
                <c:pt idx="97">
                  <c:v>52.61929836748467</c:v>
                </c:pt>
                <c:pt idx="98">
                  <c:v>54.67590539332798</c:v>
                </c:pt>
                <c:pt idx="99">
                  <c:v>63.97542536358977</c:v>
                </c:pt>
                <c:pt idx="100">
                  <c:v>60.02356444949559</c:v>
                </c:pt>
                <c:pt idx="101">
                  <c:v>60.63409447207002</c:v>
                </c:pt>
                <c:pt idx="102">
                  <c:v>61.90134481097707</c:v>
                </c:pt>
                <c:pt idx="103">
                  <c:v>62.67384524893785</c:v>
                </c:pt>
                <c:pt idx="104">
                  <c:v>64.3760966155906</c:v>
                </c:pt>
                <c:pt idx="105">
                  <c:v>63.04958454946843</c:v>
                </c:pt>
                <c:pt idx="106">
                  <c:v>61.85350610012932</c:v>
                </c:pt>
                <c:pt idx="107">
                  <c:v>63.8304524543236</c:v>
                </c:pt>
                <c:pt idx="108">
                  <c:v>60.4292385964497</c:v>
                </c:pt>
                <c:pt idx="109">
                  <c:v>60.75571120641978</c:v>
                </c:pt>
                <c:pt idx="110">
                  <c:v>63.24506587946738</c:v>
                </c:pt>
                <c:pt idx="111">
                  <c:v>61.96397649981294</c:v>
                </c:pt>
                <c:pt idx="112">
                  <c:v>63.71979765064308</c:v>
                </c:pt>
                <c:pt idx="113">
                  <c:v>63.58642424823709</c:v>
                </c:pt>
                <c:pt idx="114">
                  <c:v>64.05617986615775</c:v>
                </c:pt>
                <c:pt idx="115">
                  <c:v>64.68908036233955</c:v>
                </c:pt>
                <c:pt idx="116">
                  <c:v>60.40082708032811</c:v>
                </c:pt>
                <c:pt idx="117">
                  <c:v>64.61958659451244</c:v>
                </c:pt>
                <c:pt idx="118">
                  <c:v>60.25132437640752</c:v>
                </c:pt>
                <c:pt idx="119">
                  <c:v>52.67782598598562</c:v>
                </c:pt>
                <c:pt idx="120">
                  <c:v>53.19258158132855</c:v>
                </c:pt>
                <c:pt idx="121">
                  <c:v>53.88912011611542</c:v>
                </c:pt>
                <c:pt idx="122">
                  <c:v>54.35756344386184</c:v>
                </c:pt>
                <c:pt idx="123">
                  <c:v>54.40123693469642</c:v>
                </c:pt>
                <c:pt idx="124">
                  <c:v>50.16798951893463</c:v>
                </c:pt>
                <c:pt idx="125">
                  <c:v>54.11870622151687</c:v>
                </c:pt>
                <c:pt idx="126">
                  <c:v>53.66539348503382</c:v>
                </c:pt>
                <c:pt idx="127">
                  <c:v>50.74125716002624</c:v>
                </c:pt>
                <c:pt idx="128">
                  <c:v>51.44360465824111</c:v>
                </c:pt>
                <c:pt idx="129">
                  <c:v>54.2819609904446</c:v>
                </c:pt>
                <c:pt idx="130">
                  <c:v>54.59327302964697</c:v>
                </c:pt>
                <c:pt idx="131">
                  <c:v>50.85045193669653</c:v>
                </c:pt>
                <c:pt idx="132">
                  <c:v>53.11426396096304</c:v>
                </c:pt>
                <c:pt idx="133">
                  <c:v>50.2557104221218</c:v>
                </c:pt>
                <c:pt idx="134">
                  <c:v>53.34606137585317</c:v>
                </c:pt>
                <c:pt idx="135">
                  <c:v>54.31587759384113</c:v>
                </c:pt>
                <c:pt idx="136">
                  <c:v>53.14545114274151</c:v>
                </c:pt>
                <c:pt idx="137">
                  <c:v>54.1464073317677</c:v>
                </c:pt>
                <c:pt idx="138">
                  <c:v>51.07649051087603</c:v>
                </c:pt>
                <c:pt idx="139">
                  <c:v>64.12284040922798</c:v>
                </c:pt>
                <c:pt idx="140">
                  <c:v>61.22703050182608</c:v>
                </c:pt>
                <c:pt idx="141">
                  <c:v>61.58041888372983</c:v>
                </c:pt>
                <c:pt idx="142">
                  <c:v>60.45865996421139</c:v>
                </c:pt>
                <c:pt idx="143">
                  <c:v>63.24881646730019</c:v>
                </c:pt>
                <c:pt idx="144">
                  <c:v>64.49982460954</c:v>
                </c:pt>
                <c:pt idx="145">
                  <c:v>63.11485833683791</c:v>
                </c:pt>
                <c:pt idx="146">
                  <c:v>63.72298165758288</c:v>
                </c:pt>
                <c:pt idx="147">
                  <c:v>60.11206671019747</c:v>
                </c:pt>
                <c:pt idx="148">
                  <c:v>63.64557587760363</c:v>
                </c:pt>
                <c:pt idx="149">
                  <c:v>64.09152045816176</c:v>
                </c:pt>
                <c:pt idx="150">
                  <c:v>62.0661157492598</c:v>
                </c:pt>
                <c:pt idx="151">
                  <c:v>63.42548703436825</c:v>
                </c:pt>
                <c:pt idx="152">
                  <c:v>61.92021854566273</c:v>
                </c:pt>
                <c:pt idx="153">
                  <c:v>60.08967716748126</c:v>
                </c:pt>
                <c:pt idx="154">
                  <c:v>63.78833459984275</c:v>
                </c:pt>
                <c:pt idx="155">
                  <c:v>64.98773518258147</c:v>
                </c:pt>
                <c:pt idx="156">
                  <c:v>61.66568906496173</c:v>
                </c:pt>
                <c:pt idx="157">
                  <c:v>61.21913828328154</c:v>
                </c:pt>
                <c:pt idx="158">
                  <c:v>63.41863210439239</c:v>
                </c:pt>
                <c:pt idx="159">
                  <c:v>52.59412696802735</c:v>
                </c:pt>
                <c:pt idx="160">
                  <c:v>51.06304800086916</c:v>
                </c:pt>
                <c:pt idx="161">
                  <c:v>52.13307079554102</c:v>
                </c:pt>
                <c:pt idx="162">
                  <c:v>52.34038014192534</c:v>
                </c:pt>
                <c:pt idx="163">
                  <c:v>54.9830209545709</c:v>
                </c:pt>
                <c:pt idx="164">
                  <c:v>51.48923502918367</c:v>
                </c:pt>
                <c:pt idx="165">
                  <c:v>54.44348895604475</c:v>
                </c:pt>
                <c:pt idx="166">
                  <c:v>50.94773170378739</c:v>
                </c:pt>
                <c:pt idx="167">
                  <c:v>54.16051925071883</c:v>
                </c:pt>
                <c:pt idx="168">
                  <c:v>52.72778127153952</c:v>
                </c:pt>
                <c:pt idx="169">
                  <c:v>50.49634727998637</c:v>
                </c:pt>
                <c:pt idx="170">
                  <c:v>54.0880248408134</c:v>
                </c:pt>
                <c:pt idx="171">
                  <c:v>50.45514654907563</c:v>
                </c:pt>
                <c:pt idx="172">
                  <c:v>52.97099865806785</c:v>
                </c:pt>
                <c:pt idx="173">
                  <c:v>52.95866414931144</c:v>
                </c:pt>
                <c:pt idx="174">
                  <c:v>52.86210198262377</c:v>
                </c:pt>
                <c:pt idx="175">
                  <c:v>50.19109721976194</c:v>
                </c:pt>
                <c:pt idx="176">
                  <c:v>54.17600903716948</c:v>
                </c:pt>
                <c:pt idx="177">
                  <c:v>53.14200218455367</c:v>
                </c:pt>
                <c:pt idx="178">
                  <c:v>52.6201307647724</c:v>
                </c:pt>
                <c:pt idx="179">
                  <c:v>63.05103067023374</c:v>
                </c:pt>
                <c:pt idx="180">
                  <c:v>63.98463623009897</c:v>
                </c:pt>
                <c:pt idx="181">
                  <c:v>62.07915494138315</c:v>
                </c:pt>
                <c:pt idx="182">
                  <c:v>62.02026785671192</c:v>
                </c:pt>
                <c:pt idx="183">
                  <c:v>60.68859335214986</c:v>
                </c:pt>
                <c:pt idx="184">
                  <c:v>60.82897554054675</c:v>
                </c:pt>
                <c:pt idx="185">
                  <c:v>63.41959788124738</c:v>
                </c:pt>
                <c:pt idx="186">
                  <c:v>64.2979264473963</c:v>
                </c:pt>
                <c:pt idx="187">
                  <c:v>63.66368938963875</c:v>
                </c:pt>
                <c:pt idx="188">
                  <c:v>62.6985352569998</c:v>
                </c:pt>
                <c:pt idx="189">
                  <c:v>63.8908878625751</c:v>
                </c:pt>
                <c:pt idx="190">
                  <c:v>64.39443078219914</c:v>
                </c:pt>
                <c:pt idx="191">
                  <c:v>61.00707163067464</c:v>
                </c:pt>
                <c:pt idx="192">
                  <c:v>62.45292312856085</c:v>
                </c:pt>
                <c:pt idx="193">
                  <c:v>61.6095452895708</c:v>
                </c:pt>
                <c:pt idx="194">
                  <c:v>60.19532378720502</c:v>
                </c:pt>
                <c:pt idx="195">
                  <c:v>60.90328483837725</c:v>
                </c:pt>
                <c:pt idx="196">
                  <c:v>60.229940594513</c:v>
                </c:pt>
                <c:pt idx="197">
                  <c:v>61.76482981553676</c:v>
                </c:pt>
                <c:pt idx="198">
                  <c:v>62.21253906035787</c:v>
                </c:pt>
                <c:pt idx="199">
                  <c:v>54.67749600806862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9317864"/>
        <c:axId val="-2059322632"/>
      </c:lineChart>
      <c:catAx>
        <c:axId val="-2059317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2059322632"/>
        <c:crosses val="autoZero"/>
        <c:auto val="1"/>
        <c:lblAlgn val="ctr"/>
        <c:lblOffset val="100"/>
        <c:noMultiLvlLbl val="0"/>
      </c:catAx>
      <c:valAx>
        <c:axId val="-2059322632"/>
        <c:scaling>
          <c:orientation val="minMax"/>
          <c:max val="120.0"/>
          <c:min val="0.0"/>
        </c:scaling>
        <c:delete val="0"/>
        <c:axPos val="l"/>
        <c:numFmt formatCode="General" sourceLinked="1"/>
        <c:majorTickMark val="out"/>
        <c:minorTickMark val="none"/>
        <c:tickLblPos val="none"/>
        <c:crossAx val="-2059317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rgbClr val="CB5628"/>
              </a:solidFill>
            </a:ln>
          </c:spPr>
          <c:marker>
            <c:symbol val="none"/>
          </c:marker>
          <c:cat>
            <c:numRef>
              <c:f>Sheet1!$A$2:$A$201</c:f>
              <c:numCache>
                <c:formatCode>General</c:formatCode>
                <c:ptCount val="2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</c:numCache>
            </c:numRef>
          </c:cat>
          <c:val>
            <c:numRef>
              <c:f>Sheet1!$C$2:$C$201</c:f>
              <c:numCache>
                <c:formatCode>General</c:formatCode>
                <c:ptCount val="200"/>
                <c:pt idx="0">
                  <c:v>54.6471160881614</c:v>
                </c:pt>
                <c:pt idx="1">
                  <c:v>54.42869273228612</c:v>
                </c:pt>
                <c:pt idx="2">
                  <c:v>53.88236286275391</c:v>
                </c:pt>
                <c:pt idx="3">
                  <c:v>53.9651016223121</c:v>
                </c:pt>
                <c:pt idx="4">
                  <c:v>50.57394785499194</c:v>
                </c:pt>
                <c:pt idx="5">
                  <c:v>51.1973299528079</c:v>
                </c:pt>
                <c:pt idx="6">
                  <c:v>54.33294461778024</c:v>
                </c:pt>
                <c:pt idx="7">
                  <c:v>50.56358664576634</c:v>
                </c:pt>
                <c:pt idx="8">
                  <c:v>50.57691555357005</c:v>
                </c:pt>
                <c:pt idx="9">
                  <c:v>51.19766076519097</c:v>
                </c:pt>
                <c:pt idx="10">
                  <c:v>52.79419422593637</c:v>
                </c:pt>
                <c:pt idx="11">
                  <c:v>52.83311326252328</c:v>
                </c:pt>
                <c:pt idx="12">
                  <c:v>52.93737910145677</c:v>
                </c:pt>
                <c:pt idx="13">
                  <c:v>51.94931658137483</c:v>
                </c:pt>
                <c:pt idx="14">
                  <c:v>50.20774778415032</c:v>
                </c:pt>
                <c:pt idx="15">
                  <c:v>54.49166919274848</c:v>
                </c:pt>
                <c:pt idx="16">
                  <c:v>53.41129740332921</c:v>
                </c:pt>
                <c:pt idx="17">
                  <c:v>52.66570158784971</c:v>
                </c:pt>
                <c:pt idx="18">
                  <c:v>54.96308683750831</c:v>
                </c:pt>
                <c:pt idx="19">
                  <c:v>51.11261475956223</c:v>
                </c:pt>
                <c:pt idx="20">
                  <c:v>54.14656124516952</c:v>
                </c:pt>
                <c:pt idx="21">
                  <c:v>51.56512362294328</c:v>
                </c:pt>
                <c:pt idx="22">
                  <c:v>52.14867717108346</c:v>
                </c:pt>
                <c:pt idx="23">
                  <c:v>53.10619833481906</c:v>
                </c:pt>
                <c:pt idx="24">
                  <c:v>54.14493980709413</c:v>
                </c:pt>
                <c:pt idx="25">
                  <c:v>51.63578006529499</c:v>
                </c:pt>
                <c:pt idx="26">
                  <c:v>50.62728470440007</c:v>
                </c:pt>
                <c:pt idx="27">
                  <c:v>51.0869168913765</c:v>
                </c:pt>
                <c:pt idx="28">
                  <c:v>50.6963037145212</c:v>
                </c:pt>
                <c:pt idx="29">
                  <c:v>50.91842700225044</c:v>
                </c:pt>
                <c:pt idx="30">
                  <c:v>54.0990011375183</c:v>
                </c:pt>
                <c:pt idx="31">
                  <c:v>53.4951271645733</c:v>
                </c:pt>
                <c:pt idx="32">
                  <c:v>51.18377042683228</c:v>
                </c:pt>
                <c:pt idx="33">
                  <c:v>52.94539301300325</c:v>
                </c:pt>
                <c:pt idx="34">
                  <c:v>53.40911427442222</c:v>
                </c:pt>
                <c:pt idx="35">
                  <c:v>51.39495783616038</c:v>
                </c:pt>
                <c:pt idx="36">
                  <c:v>54.00960748855702</c:v>
                </c:pt>
                <c:pt idx="37">
                  <c:v>54.83649512033304</c:v>
                </c:pt>
                <c:pt idx="38">
                  <c:v>54.94169837925338</c:v>
                </c:pt>
                <c:pt idx="39">
                  <c:v>51.91489453478009</c:v>
                </c:pt>
                <c:pt idx="40">
                  <c:v>50.6689037963188</c:v>
                </c:pt>
                <c:pt idx="41">
                  <c:v>54.6569703524872</c:v>
                </c:pt>
                <c:pt idx="42">
                  <c:v>51.79470770981938</c:v>
                </c:pt>
                <c:pt idx="43">
                  <c:v>51.6119596111788</c:v>
                </c:pt>
                <c:pt idx="44">
                  <c:v>52.57542108495891</c:v>
                </c:pt>
                <c:pt idx="45">
                  <c:v>54.83595381641067</c:v>
                </c:pt>
                <c:pt idx="46">
                  <c:v>52.51508134668961</c:v>
                </c:pt>
                <c:pt idx="47">
                  <c:v>53.28185110157472</c:v>
                </c:pt>
                <c:pt idx="48">
                  <c:v>50.20121984982798</c:v>
                </c:pt>
                <c:pt idx="49">
                  <c:v>54.51446396002692</c:v>
                </c:pt>
                <c:pt idx="50">
                  <c:v>54.5914710778086</c:v>
                </c:pt>
                <c:pt idx="51">
                  <c:v>54.93128223979544</c:v>
                </c:pt>
                <c:pt idx="52">
                  <c:v>50.93000623762055</c:v>
                </c:pt>
                <c:pt idx="53">
                  <c:v>54.5330365206086</c:v>
                </c:pt>
                <c:pt idx="54">
                  <c:v>54.35726552107932</c:v>
                </c:pt>
                <c:pt idx="55">
                  <c:v>53.48275023304897</c:v>
                </c:pt>
                <c:pt idx="56">
                  <c:v>52.36983875162755</c:v>
                </c:pt>
                <c:pt idx="57">
                  <c:v>51.1297028532061</c:v>
                </c:pt>
                <c:pt idx="58">
                  <c:v>53.81016760840819</c:v>
                </c:pt>
                <c:pt idx="59">
                  <c:v>54.27722210947145</c:v>
                </c:pt>
                <c:pt idx="60">
                  <c:v>53.60167315103534</c:v>
                </c:pt>
                <c:pt idx="61">
                  <c:v>54.20955768579677</c:v>
                </c:pt>
                <c:pt idx="62">
                  <c:v>53.90178563244184</c:v>
                </c:pt>
                <c:pt idx="63">
                  <c:v>54.78414955428641</c:v>
                </c:pt>
                <c:pt idx="64">
                  <c:v>53.20473140073702</c:v>
                </c:pt>
                <c:pt idx="65">
                  <c:v>51.28402573269971</c:v>
                </c:pt>
                <c:pt idx="66">
                  <c:v>52.3114257962016</c:v>
                </c:pt>
                <c:pt idx="67">
                  <c:v>51.96620261707245</c:v>
                </c:pt>
                <c:pt idx="68">
                  <c:v>51.0608138399748</c:v>
                </c:pt>
                <c:pt idx="69">
                  <c:v>51.08625979849796</c:v>
                </c:pt>
                <c:pt idx="70">
                  <c:v>52.41637630779994</c:v>
                </c:pt>
                <c:pt idx="71">
                  <c:v>50.7463317848039</c:v>
                </c:pt>
                <c:pt idx="72">
                  <c:v>53.77820825644426</c:v>
                </c:pt>
                <c:pt idx="73">
                  <c:v>52.91408111744376</c:v>
                </c:pt>
                <c:pt idx="74">
                  <c:v>50.68057059406004</c:v>
                </c:pt>
                <c:pt idx="75">
                  <c:v>54.43662961182334</c:v>
                </c:pt>
                <c:pt idx="76">
                  <c:v>52.54061785617516</c:v>
                </c:pt>
                <c:pt idx="77">
                  <c:v>53.71388192434639</c:v>
                </c:pt>
                <c:pt idx="78">
                  <c:v>51.2152156775747</c:v>
                </c:pt>
                <c:pt idx="79">
                  <c:v>50.68583065475132</c:v>
                </c:pt>
                <c:pt idx="80">
                  <c:v>54.69959396369649</c:v>
                </c:pt>
                <c:pt idx="81">
                  <c:v>53.31305823807424</c:v>
                </c:pt>
                <c:pt idx="82">
                  <c:v>52.05833065341977</c:v>
                </c:pt>
                <c:pt idx="83">
                  <c:v>54.10820924466424</c:v>
                </c:pt>
                <c:pt idx="84">
                  <c:v>52.9447379748619</c:v>
                </c:pt>
                <c:pt idx="85">
                  <c:v>52.10898957903784</c:v>
                </c:pt>
                <c:pt idx="86">
                  <c:v>52.74327395225252</c:v>
                </c:pt>
                <c:pt idx="87">
                  <c:v>53.2922308974875</c:v>
                </c:pt>
                <c:pt idx="88">
                  <c:v>53.51616640667012</c:v>
                </c:pt>
                <c:pt idx="89">
                  <c:v>52.97854582945687</c:v>
                </c:pt>
                <c:pt idx="90">
                  <c:v>51.36811112799145</c:v>
                </c:pt>
                <c:pt idx="91">
                  <c:v>50.58207943307597</c:v>
                </c:pt>
                <c:pt idx="92">
                  <c:v>54.34248283581964</c:v>
                </c:pt>
                <c:pt idx="93">
                  <c:v>54.48694276887466</c:v>
                </c:pt>
                <c:pt idx="94">
                  <c:v>54.44886091782377</c:v>
                </c:pt>
                <c:pt idx="95">
                  <c:v>52.9773183316359</c:v>
                </c:pt>
                <c:pt idx="96">
                  <c:v>52.41301856018602</c:v>
                </c:pt>
                <c:pt idx="97">
                  <c:v>53.64749057347124</c:v>
                </c:pt>
                <c:pt idx="98">
                  <c:v>52.7688898545115</c:v>
                </c:pt>
                <c:pt idx="99">
                  <c:v>50.84406606475213</c:v>
                </c:pt>
                <c:pt idx="100">
                  <c:v>51.72806121206193</c:v>
                </c:pt>
                <c:pt idx="101">
                  <c:v>54.80568717291145</c:v>
                </c:pt>
                <c:pt idx="102">
                  <c:v>54.93538167032136</c:v>
                </c:pt>
                <c:pt idx="103">
                  <c:v>51.20903693190496</c:v>
                </c:pt>
                <c:pt idx="104">
                  <c:v>51.34825622026193</c:v>
                </c:pt>
                <c:pt idx="105">
                  <c:v>52.25290276692506</c:v>
                </c:pt>
                <c:pt idx="106">
                  <c:v>52.09923946344689</c:v>
                </c:pt>
                <c:pt idx="107">
                  <c:v>51.53258430606463</c:v>
                </c:pt>
                <c:pt idx="108">
                  <c:v>50.91448792262288</c:v>
                </c:pt>
                <c:pt idx="109">
                  <c:v>54.93835691981927</c:v>
                </c:pt>
                <c:pt idx="110">
                  <c:v>53.1401159468051</c:v>
                </c:pt>
                <c:pt idx="111">
                  <c:v>50.43972653411134</c:v>
                </c:pt>
                <c:pt idx="112">
                  <c:v>50.12774963254024</c:v>
                </c:pt>
                <c:pt idx="113">
                  <c:v>54.07731071406045</c:v>
                </c:pt>
                <c:pt idx="114">
                  <c:v>52.45750215747617</c:v>
                </c:pt>
                <c:pt idx="115">
                  <c:v>52.5710234318492</c:v>
                </c:pt>
                <c:pt idx="116">
                  <c:v>50.2713002784569</c:v>
                </c:pt>
                <c:pt idx="117">
                  <c:v>50.31822894834734</c:v>
                </c:pt>
                <c:pt idx="118">
                  <c:v>50.49669823008373</c:v>
                </c:pt>
                <c:pt idx="119">
                  <c:v>50.67912421743522</c:v>
                </c:pt>
                <c:pt idx="120">
                  <c:v>54.56160256460571</c:v>
                </c:pt>
                <c:pt idx="121">
                  <c:v>52.54037828182557</c:v>
                </c:pt>
                <c:pt idx="122">
                  <c:v>50.0492228671412</c:v>
                </c:pt>
                <c:pt idx="123">
                  <c:v>54.81057384055833</c:v>
                </c:pt>
                <c:pt idx="124">
                  <c:v>54.03635758354573</c:v>
                </c:pt>
                <c:pt idx="125">
                  <c:v>52.21916809823524</c:v>
                </c:pt>
                <c:pt idx="126">
                  <c:v>54.13354538818966</c:v>
                </c:pt>
                <c:pt idx="127">
                  <c:v>51.45702745581239</c:v>
                </c:pt>
                <c:pt idx="128">
                  <c:v>51.54621371306697</c:v>
                </c:pt>
                <c:pt idx="129">
                  <c:v>50.30983375351236</c:v>
                </c:pt>
                <c:pt idx="130">
                  <c:v>50.3035127241488</c:v>
                </c:pt>
                <c:pt idx="131">
                  <c:v>51.93425947748062</c:v>
                </c:pt>
                <c:pt idx="132">
                  <c:v>52.19522442877382</c:v>
                </c:pt>
                <c:pt idx="133">
                  <c:v>52.9984887865609</c:v>
                </c:pt>
                <c:pt idx="134">
                  <c:v>50.30833258216541</c:v>
                </c:pt>
                <c:pt idx="135">
                  <c:v>54.47381640540047</c:v>
                </c:pt>
                <c:pt idx="136">
                  <c:v>53.3507758810203</c:v>
                </c:pt>
                <c:pt idx="137">
                  <c:v>52.33821272198464</c:v>
                </c:pt>
                <c:pt idx="138">
                  <c:v>50.48666500970944</c:v>
                </c:pt>
                <c:pt idx="139">
                  <c:v>52.97686795063126</c:v>
                </c:pt>
                <c:pt idx="140">
                  <c:v>50.35848421410299</c:v>
                </c:pt>
                <c:pt idx="141">
                  <c:v>50.5221162957591</c:v>
                </c:pt>
                <c:pt idx="142">
                  <c:v>53.5351080383356</c:v>
                </c:pt>
                <c:pt idx="143">
                  <c:v>52.95759139281177</c:v>
                </c:pt>
                <c:pt idx="144">
                  <c:v>51.70541399600655</c:v>
                </c:pt>
                <c:pt idx="145">
                  <c:v>54.92688702591425</c:v>
                </c:pt>
                <c:pt idx="146">
                  <c:v>50.41942415587535</c:v>
                </c:pt>
                <c:pt idx="147">
                  <c:v>52.40608657324076</c:v>
                </c:pt>
                <c:pt idx="148">
                  <c:v>50.6077105298408</c:v>
                </c:pt>
                <c:pt idx="149">
                  <c:v>54.42844006898998</c:v>
                </c:pt>
                <c:pt idx="150">
                  <c:v>53.62074518643996</c:v>
                </c:pt>
                <c:pt idx="151">
                  <c:v>50.40465922700824</c:v>
                </c:pt>
                <c:pt idx="152">
                  <c:v>53.01211981792747</c:v>
                </c:pt>
                <c:pt idx="153">
                  <c:v>53.44756598762864</c:v>
                </c:pt>
                <c:pt idx="154">
                  <c:v>53.04286061865805</c:v>
                </c:pt>
                <c:pt idx="155">
                  <c:v>53.45372726102811</c:v>
                </c:pt>
                <c:pt idx="156">
                  <c:v>53.29324476977685</c:v>
                </c:pt>
                <c:pt idx="157">
                  <c:v>50.81643155954016</c:v>
                </c:pt>
                <c:pt idx="158">
                  <c:v>52.5949638959705</c:v>
                </c:pt>
                <c:pt idx="159">
                  <c:v>51.56226203521084</c:v>
                </c:pt>
                <c:pt idx="160">
                  <c:v>50.1994848403148</c:v>
                </c:pt>
                <c:pt idx="161">
                  <c:v>52.9555942393249</c:v>
                </c:pt>
                <c:pt idx="162">
                  <c:v>52.47198334525074</c:v>
                </c:pt>
                <c:pt idx="163">
                  <c:v>54.24511008066198</c:v>
                </c:pt>
                <c:pt idx="164">
                  <c:v>50.35110787022617</c:v>
                </c:pt>
                <c:pt idx="165">
                  <c:v>50.58661986815617</c:v>
                </c:pt>
                <c:pt idx="166">
                  <c:v>50.99340249423554</c:v>
                </c:pt>
                <c:pt idx="167">
                  <c:v>53.33712930668629</c:v>
                </c:pt>
                <c:pt idx="168">
                  <c:v>51.90511853404456</c:v>
                </c:pt>
                <c:pt idx="169">
                  <c:v>54.83929616231731</c:v>
                </c:pt>
                <c:pt idx="170">
                  <c:v>53.10980116226175</c:v>
                </c:pt>
                <c:pt idx="171">
                  <c:v>53.45839299931944</c:v>
                </c:pt>
                <c:pt idx="172">
                  <c:v>52.33377805079112</c:v>
                </c:pt>
                <c:pt idx="173">
                  <c:v>53.36162232813997</c:v>
                </c:pt>
                <c:pt idx="174">
                  <c:v>50.1260619339157</c:v>
                </c:pt>
                <c:pt idx="175">
                  <c:v>51.48381620324129</c:v>
                </c:pt>
                <c:pt idx="176">
                  <c:v>50.87714410755517</c:v>
                </c:pt>
                <c:pt idx="177">
                  <c:v>52.44951167908277</c:v>
                </c:pt>
                <c:pt idx="178">
                  <c:v>51.16929608255433</c:v>
                </c:pt>
                <c:pt idx="179">
                  <c:v>53.23683198882528</c:v>
                </c:pt>
                <c:pt idx="180">
                  <c:v>50.82437028874254</c:v>
                </c:pt>
                <c:pt idx="181">
                  <c:v>51.496668488584</c:v>
                </c:pt>
                <c:pt idx="182">
                  <c:v>51.42093924465825</c:v>
                </c:pt>
                <c:pt idx="183">
                  <c:v>52.12630146052995</c:v>
                </c:pt>
                <c:pt idx="184">
                  <c:v>53.61103792179636</c:v>
                </c:pt>
                <c:pt idx="185">
                  <c:v>53.70147742866726</c:v>
                </c:pt>
                <c:pt idx="186">
                  <c:v>52.75181705483585</c:v>
                </c:pt>
                <c:pt idx="187">
                  <c:v>50.22888363477923</c:v>
                </c:pt>
                <c:pt idx="188">
                  <c:v>54.38272432446219</c:v>
                </c:pt>
                <c:pt idx="189">
                  <c:v>50.66894189104853</c:v>
                </c:pt>
                <c:pt idx="190">
                  <c:v>53.97667092617373</c:v>
                </c:pt>
                <c:pt idx="191">
                  <c:v>50.40153833642446</c:v>
                </c:pt>
                <c:pt idx="192">
                  <c:v>53.9019160648302</c:v>
                </c:pt>
                <c:pt idx="193">
                  <c:v>53.24979078002915</c:v>
                </c:pt>
                <c:pt idx="194">
                  <c:v>53.70398780499912</c:v>
                </c:pt>
                <c:pt idx="195">
                  <c:v>54.14345585731419</c:v>
                </c:pt>
                <c:pt idx="196">
                  <c:v>53.0240304382726</c:v>
                </c:pt>
                <c:pt idx="197">
                  <c:v>50.77868209841994</c:v>
                </c:pt>
                <c:pt idx="198">
                  <c:v>53.69820062506636</c:v>
                </c:pt>
                <c:pt idx="199">
                  <c:v>53.44601883022817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9342056"/>
        <c:axId val="-2059348488"/>
      </c:lineChart>
      <c:catAx>
        <c:axId val="-2059342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2059348488"/>
        <c:crosses val="autoZero"/>
        <c:auto val="1"/>
        <c:lblAlgn val="ctr"/>
        <c:lblOffset val="100"/>
        <c:noMultiLvlLbl val="0"/>
      </c:catAx>
      <c:valAx>
        <c:axId val="-2059348488"/>
        <c:scaling>
          <c:orientation val="minMax"/>
          <c:max val="120.0"/>
          <c:min val="0.0"/>
        </c:scaling>
        <c:delete val="0"/>
        <c:axPos val="l"/>
        <c:numFmt formatCode="General" sourceLinked="1"/>
        <c:majorTickMark val="out"/>
        <c:minorTickMark val="none"/>
        <c:tickLblPos val="none"/>
        <c:crossAx val="-20593420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82547667597071"/>
          <c:y val="0.0050136849913563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3595652573149"/>
          <c:y val="0.100129707967498"/>
          <c:w val="0.847129254781879"/>
          <c:h val="0.724613831247099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Input</c:v>
                </c:pt>
              </c:strCache>
            </c:strRef>
          </c:tx>
          <c:spPr>
            <a:ln>
              <a:solidFill>
                <a:srgbClr val="4F81BD"/>
              </a:solidFill>
            </a:ln>
          </c:spPr>
          <c:marker>
            <c:symbol val="none"/>
          </c:marker>
          <c:cat>
            <c:numRef>
              <c:f>Sheet1!$A$2:$A$194</c:f>
              <c:numCache>
                <c:formatCode>General</c:formatCode>
                <c:ptCount val="193"/>
                <c:pt idx="0">
                  <c:v>0.0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1.0</c:v>
                </c:pt>
                <c:pt idx="21">
                  <c:v>1.05</c:v>
                </c:pt>
                <c:pt idx="22">
                  <c:v>1.1</c:v>
                </c:pt>
                <c:pt idx="23">
                  <c:v>1.15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1.400000000000001</c:v>
                </c:pt>
                <c:pt idx="29">
                  <c:v>1.450000000000001</c:v>
                </c:pt>
                <c:pt idx="30">
                  <c:v>1.500000000000001</c:v>
                </c:pt>
                <c:pt idx="31">
                  <c:v>1.550000000000001</c:v>
                </c:pt>
                <c:pt idx="32">
                  <c:v>1.600000000000001</c:v>
                </c:pt>
                <c:pt idx="33">
                  <c:v>1.650000000000001</c:v>
                </c:pt>
                <c:pt idx="34">
                  <c:v>1.700000000000001</c:v>
                </c:pt>
                <c:pt idx="35">
                  <c:v>1.750000000000001</c:v>
                </c:pt>
                <c:pt idx="36">
                  <c:v>1.800000000000001</c:v>
                </c:pt>
                <c:pt idx="37">
                  <c:v>1.850000000000001</c:v>
                </c:pt>
                <c:pt idx="38">
                  <c:v>1.900000000000001</c:v>
                </c:pt>
                <c:pt idx="39">
                  <c:v>1.950000000000001</c:v>
                </c:pt>
                <c:pt idx="40">
                  <c:v>2.000000000000001</c:v>
                </c:pt>
                <c:pt idx="41">
                  <c:v>2.050000000000001</c:v>
                </c:pt>
                <c:pt idx="42">
                  <c:v>2.100000000000001</c:v>
                </c:pt>
                <c:pt idx="43">
                  <c:v>2.15</c:v>
                </c:pt>
                <c:pt idx="44">
                  <c:v>2.2</c:v>
                </c:pt>
                <c:pt idx="45">
                  <c:v>2.25</c:v>
                </c:pt>
                <c:pt idx="46">
                  <c:v>2.3</c:v>
                </c:pt>
                <c:pt idx="47">
                  <c:v>2.35</c:v>
                </c:pt>
                <c:pt idx="48">
                  <c:v>2.399999999999999</c:v>
                </c:pt>
                <c:pt idx="49">
                  <c:v>2.449999999999999</c:v>
                </c:pt>
                <c:pt idx="50">
                  <c:v>2.499999999999999</c:v>
                </c:pt>
                <c:pt idx="51">
                  <c:v>2.549999999999999</c:v>
                </c:pt>
                <c:pt idx="52">
                  <c:v>2.599999999999999</c:v>
                </c:pt>
                <c:pt idx="53">
                  <c:v>2.649999999999998</c:v>
                </c:pt>
                <c:pt idx="54">
                  <c:v>2.699999999999998</c:v>
                </c:pt>
                <c:pt idx="55">
                  <c:v>2.749999999999998</c:v>
                </c:pt>
                <c:pt idx="56">
                  <c:v>2.799999999999998</c:v>
                </c:pt>
                <c:pt idx="57">
                  <c:v>2.849999999999998</c:v>
                </c:pt>
                <c:pt idx="58">
                  <c:v>2.899999999999998</c:v>
                </c:pt>
                <c:pt idx="59">
                  <c:v>2.949999999999997</c:v>
                </c:pt>
                <c:pt idx="60">
                  <c:v>2.999999999999997</c:v>
                </c:pt>
                <c:pt idx="61">
                  <c:v>3.049999999999997</c:v>
                </c:pt>
                <c:pt idx="62">
                  <c:v>3.099999999999997</c:v>
                </c:pt>
                <c:pt idx="63">
                  <c:v>3.149999999999997</c:v>
                </c:pt>
                <c:pt idx="64">
                  <c:v>3.199999999999997</c:v>
                </c:pt>
                <c:pt idx="65">
                  <c:v>3.249999999999996</c:v>
                </c:pt>
                <c:pt idx="66">
                  <c:v>3.299999999999996</c:v>
                </c:pt>
                <c:pt idx="67">
                  <c:v>3.349999999999996</c:v>
                </c:pt>
                <c:pt idx="68">
                  <c:v>3.399999999999996</c:v>
                </c:pt>
                <c:pt idx="69">
                  <c:v>3.449999999999996</c:v>
                </c:pt>
                <c:pt idx="70">
                  <c:v>3.499999999999996</c:v>
                </c:pt>
                <c:pt idx="71">
                  <c:v>3.549999999999995</c:v>
                </c:pt>
                <c:pt idx="72">
                  <c:v>3.599999999999995</c:v>
                </c:pt>
                <c:pt idx="73">
                  <c:v>3.649999999999995</c:v>
                </c:pt>
                <c:pt idx="74">
                  <c:v>3.699999999999995</c:v>
                </c:pt>
                <c:pt idx="75">
                  <c:v>3.749999999999995</c:v>
                </c:pt>
                <c:pt idx="76">
                  <c:v>3.799999999999994</c:v>
                </c:pt>
                <c:pt idx="77">
                  <c:v>3.849999999999994</c:v>
                </c:pt>
                <c:pt idx="78">
                  <c:v>3.899999999999994</c:v>
                </c:pt>
                <c:pt idx="79">
                  <c:v>3.949999999999994</c:v>
                </c:pt>
                <c:pt idx="80">
                  <c:v>3.999999999999994</c:v>
                </c:pt>
                <c:pt idx="81">
                  <c:v>4.049999999999994</c:v>
                </c:pt>
                <c:pt idx="82">
                  <c:v>4.099999999999993</c:v>
                </c:pt>
                <c:pt idx="83">
                  <c:v>4.149999999999991</c:v>
                </c:pt>
                <c:pt idx="84">
                  <c:v>4.199999999999989</c:v>
                </c:pt>
                <c:pt idx="85">
                  <c:v>4.249999999999993</c:v>
                </c:pt>
                <c:pt idx="86">
                  <c:v>4.299999999999993</c:v>
                </c:pt>
                <c:pt idx="87">
                  <c:v>4.349999999999992</c:v>
                </c:pt>
                <c:pt idx="88">
                  <c:v>4.399999999999991</c:v>
                </c:pt>
                <c:pt idx="89">
                  <c:v>4.449999999999992</c:v>
                </c:pt>
                <c:pt idx="90">
                  <c:v>4.499999999999992</c:v>
                </c:pt>
                <c:pt idx="91">
                  <c:v>4.549999999999992</c:v>
                </c:pt>
                <c:pt idx="92">
                  <c:v>4.599999999999992</c:v>
                </c:pt>
                <c:pt idx="93">
                  <c:v>4.64999999999999</c:v>
                </c:pt>
                <c:pt idx="94">
                  <c:v>4.699999999999989</c:v>
                </c:pt>
                <c:pt idx="95">
                  <c:v>4.749999999999991</c:v>
                </c:pt>
                <c:pt idx="96">
                  <c:v>4.799999999999991</c:v>
                </c:pt>
                <c:pt idx="97">
                  <c:v>4.849999999999991</c:v>
                </c:pt>
                <c:pt idx="98">
                  <c:v>4.899999999999991</c:v>
                </c:pt>
                <c:pt idx="99">
                  <c:v>4.94999999999999</c:v>
                </c:pt>
                <c:pt idx="100">
                  <c:v>4.99999999999999</c:v>
                </c:pt>
                <c:pt idx="101">
                  <c:v>5.04999999999999</c:v>
                </c:pt>
                <c:pt idx="102">
                  <c:v>5.09999999999999</c:v>
                </c:pt>
                <c:pt idx="103">
                  <c:v>5.14999999999999</c:v>
                </c:pt>
                <c:pt idx="104">
                  <c:v>5.199999999999989</c:v>
                </c:pt>
                <c:pt idx="105">
                  <c:v>5.24999999999999</c:v>
                </c:pt>
                <c:pt idx="106">
                  <c:v>5.29999999999999</c:v>
                </c:pt>
                <c:pt idx="107">
                  <c:v>5.349999999999989</c:v>
                </c:pt>
                <c:pt idx="108">
                  <c:v>5.399999999999989</c:v>
                </c:pt>
                <c:pt idx="109">
                  <c:v>5.449999999999988</c:v>
                </c:pt>
                <c:pt idx="110">
                  <c:v>5.499999999999988</c:v>
                </c:pt>
                <c:pt idx="111">
                  <c:v>5.549999999999988</c:v>
                </c:pt>
                <c:pt idx="112">
                  <c:v>5.599999999999988</c:v>
                </c:pt>
                <c:pt idx="113">
                  <c:v>5.649999999999988</c:v>
                </c:pt>
                <c:pt idx="114">
                  <c:v>5.699999999999988</c:v>
                </c:pt>
                <c:pt idx="115">
                  <c:v>5.749999999999987</c:v>
                </c:pt>
                <c:pt idx="116">
                  <c:v>5.799999999999987</c:v>
                </c:pt>
                <c:pt idx="117">
                  <c:v>5.849999999999987</c:v>
                </c:pt>
                <c:pt idx="118">
                  <c:v>5.899999999999987</c:v>
                </c:pt>
                <c:pt idx="119">
                  <c:v>5.949999999999986</c:v>
                </c:pt>
                <c:pt idx="120">
                  <c:v>5.999999999999986</c:v>
                </c:pt>
                <c:pt idx="121">
                  <c:v>6.049999999999986</c:v>
                </c:pt>
                <c:pt idx="122">
                  <c:v>6.099999999999986</c:v>
                </c:pt>
                <c:pt idx="123">
                  <c:v>6.149999999999986</c:v>
                </c:pt>
                <c:pt idx="124">
                  <c:v>6.199999999999986</c:v>
                </c:pt>
                <c:pt idx="125">
                  <c:v>6.249999999999985</c:v>
                </c:pt>
                <c:pt idx="126">
                  <c:v>6.299999999999985</c:v>
                </c:pt>
                <c:pt idx="127">
                  <c:v>6.349999999999985</c:v>
                </c:pt>
                <c:pt idx="128">
                  <c:v>6.399999999999985</c:v>
                </c:pt>
                <c:pt idx="129">
                  <c:v>6.449999999999985</c:v>
                </c:pt>
                <c:pt idx="130">
                  <c:v>6.499999999999984</c:v>
                </c:pt>
                <c:pt idx="131">
                  <c:v>6.549999999999984</c:v>
                </c:pt>
                <c:pt idx="132">
                  <c:v>6.599999999999984</c:v>
                </c:pt>
                <c:pt idx="133">
                  <c:v>6.649999999999984</c:v>
                </c:pt>
                <c:pt idx="134">
                  <c:v>6.699999999999984</c:v>
                </c:pt>
                <c:pt idx="135">
                  <c:v>6.749999999999984</c:v>
                </c:pt>
                <c:pt idx="136">
                  <c:v>6.799999999999984</c:v>
                </c:pt>
                <c:pt idx="137">
                  <c:v>6.849999999999984</c:v>
                </c:pt>
                <c:pt idx="138">
                  <c:v>6.899999999999983</c:v>
                </c:pt>
                <c:pt idx="139">
                  <c:v>6.949999999999983</c:v>
                </c:pt>
                <c:pt idx="140">
                  <c:v>6.999999999999983</c:v>
                </c:pt>
                <c:pt idx="141">
                  <c:v>7.049999999999983</c:v>
                </c:pt>
                <c:pt idx="142">
                  <c:v>7.099999999999983</c:v>
                </c:pt>
                <c:pt idx="143">
                  <c:v>7.149999999999983</c:v>
                </c:pt>
                <c:pt idx="144">
                  <c:v>7.199999999999981</c:v>
                </c:pt>
                <c:pt idx="145">
                  <c:v>7.249999999999982</c:v>
                </c:pt>
                <c:pt idx="146">
                  <c:v>7.299999999999982</c:v>
                </c:pt>
                <c:pt idx="147">
                  <c:v>7.349999999999982</c:v>
                </c:pt>
                <c:pt idx="148">
                  <c:v>7.399999999999982</c:v>
                </c:pt>
                <c:pt idx="149">
                  <c:v>7.449999999999981</c:v>
                </c:pt>
                <c:pt idx="150">
                  <c:v>7.499999999999981</c:v>
                </c:pt>
                <c:pt idx="151">
                  <c:v>7.549999999999981</c:v>
                </c:pt>
                <c:pt idx="152">
                  <c:v>7.599999999999981</c:v>
                </c:pt>
                <c:pt idx="153">
                  <c:v>7.649999999999981</c:v>
                </c:pt>
                <c:pt idx="154">
                  <c:v>7.699999999999981</c:v>
                </c:pt>
                <c:pt idx="155">
                  <c:v>7.74999999999998</c:v>
                </c:pt>
                <c:pt idx="156">
                  <c:v>7.79999999999998</c:v>
                </c:pt>
                <c:pt idx="157">
                  <c:v>7.84999999999998</c:v>
                </c:pt>
                <c:pt idx="158">
                  <c:v>7.89999999999998</c:v>
                </c:pt>
                <c:pt idx="159">
                  <c:v>7.94999999999998</c:v>
                </c:pt>
                <c:pt idx="160">
                  <c:v>7.99999999999998</c:v>
                </c:pt>
                <c:pt idx="161">
                  <c:v>8.04999999999998</c:v>
                </c:pt>
                <c:pt idx="162">
                  <c:v>8.09999999999998</c:v>
                </c:pt>
                <c:pt idx="163">
                  <c:v>8.14999999999998</c:v>
                </c:pt>
                <c:pt idx="164">
                  <c:v>8.19999999999998</c:v>
                </c:pt>
                <c:pt idx="165">
                  <c:v>8.249999999999982</c:v>
                </c:pt>
                <c:pt idx="166">
                  <c:v>8.299999999999982</c:v>
                </c:pt>
                <c:pt idx="167">
                  <c:v>8.34999999999999</c:v>
                </c:pt>
                <c:pt idx="168">
                  <c:v>8.39999999999999</c:v>
                </c:pt>
                <c:pt idx="169">
                  <c:v>8.449999999999986</c:v>
                </c:pt>
                <c:pt idx="170">
                  <c:v>8.49999999999999</c:v>
                </c:pt>
                <c:pt idx="171">
                  <c:v>8.549999999999986</c:v>
                </c:pt>
                <c:pt idx="172">
                  <c:v>8.59999999999999</c:v>
                </c:pt>
                <c:pt idx="173">
                  <c:v>8.649999999999987</c:v>
                </c:pt>
                <c:pt idx="174">
                  <c:v>8.69999999999999</c:v>
                </c:pt>
                <c:pt idx="175">
                  <c:v>8.74999999999999</c:v>
                </c:pt>
                <c:pt idx="176">
                  <c:v>8.79999999999999</c:v>
                </c:pt>
                <c:pt idx="177">
                  <c:v>8.84999999999999</c:v>
                </c:pt>
                <c:pt idx="178">
                  <c:v>8.89999999999999</c:v>
                </c:pt>
                <c:pt idx="179">
                  <c:v>8.94999999999999</c:v>
                </c:pt>
                <c:pt idx="180">
                  <c:v>8.99999999999999</c:v>
                </c:pt>
                <c:pt idx="181">
                  <c:v>9.05</c:v>
                </c:pt>
                <c:pt idx="182">
                  <c:v>9.1</c:v>
                </c:pt>
                <c:pt idx="183">
                  <c:v>9.149999999999996</c:v>
                </c:pt>
                <c:pt idx="184">
                  <c:v>9.2</c:v>
                </c:pt>
                <c:pt idx="185">
                  <c:v>9.249999999999996</c:v>
                </c:pt>
                <c:pt idx="186">
                  <c:v>9.3</c:v>
                </c:pt>
                <c:pt idx="187">
                  <c:v>9.35</c:v>
                </c:pt>
                <c:pt idx="188">
                  <c:v>9.400000000000002</c:v>
                </c:pt>
                <c:pt idx="189">
                  <c:v>9.45</c:v>
                </c:pt>
                <c:pt idx="190">
                  <c:v>9.5</c:v>
                </c:pt>
                <c:pt idx="191">
                  <c:v>9.55</c:v>
                </c:pt>
                <c:pt idx="192">
                  <c:v>9.600000000000001</c:v>
                </c:pt>
              </c:numCache>
            </c:numRef>
          </c:cat>
          <c:val>
            <c:numRef>
              <c:f>Sheet1!$C$2:$C$194</c:f>
              <c:numCache>
                <c:formatCode>General</c:formatCode>
                <c:ptCount val="193"/>
                <c:pt idx="0">
                  <c:v>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  <c:pt idx="7">
                  <c:v>100.0</c:v>
                </c:pt>
                <c:pt idx="8">
                  <c:v>100.0</c:v>
                </c:pt>
                <c:pt idx="9">
                  <c:v>100.0</c:v>
                </c:pt>
                <c:pt idx="10">
                  <c:v>100.0</c:v>
                </c:pt>
                <c:pt idx="11">
                  <c:v>100.0</c:v>
                </c:pt>
                <c:pt idx="12">
                  <c:v>100.0</c:v>
                </c:pt>
                <c:pt idx="13">
                  <c:v>100.0</c:v>
                </c:pt>
                <c:pt idx="14">
                  <c:v>100.0</c:v>
                </c:pt>
                <c:pt idx="15">
                  <c:v>100.0</c:v>
                </c:pt>
                <c:pt idx="16">
                  <c:v>100.0</c:v>
                </c:pt>
                <c:pt idx="17">
                  <c:v>100.0</c:v>
                </c:pt>
                <c:pt idx="18">
                  <c:v>100.0</c:v>
                </c:pt>
                <c:pt idx="19">
                  <c:v>100.0</c:v>
                </c:pt>
                <c:pt idx="20">
                  <c:v>100.0</c:v>
                </c:pt>
                <c:pt idx="21">
                  <c:v>100.0</c:v>
                </c:pt>
                <c:pt idx="22">
                  <c:v>100.0</c:v>
                </c:pt>
                <c:pt idx="23">
                  <c:v>100.0</c:v>
                </c:pt>
                <c:pt idx="24">
                  <c:v>100.0</c:v>
                </c:pt>
                <c:pt idx="25">
                  <c:v>100.0</c:v>
                </c:pt>
                <c:pt idx="26">
                  <c:v>100.0</c:v>
                </c:pt>
                <c:pt idx="27">
                  <c:v>100.0</c:v>
                </c:pt>
                <c:pt idx="28">
                  <c:v>100.0</c:v>
                </c:pt>
                <c:pt idx="29">
                  <c:v>100.0</c:v>
                </c:pt>
                <c:pt idx="30">
                  <c:v>100.0</c:v>
                </c:pt>
                <c:pt idx="31">
                  <c:v>100.0</c:v>
                </c:pt>
                <c:pt idx="32">
                  <c:v>100.0</c:v>
                </c:pt>
                <c:pt idx="33">
                  <c:v>100.0</c:v>
                </c:pt>
                <c:pt idx="34">
                  <c:v>100.0</c:v>
                </c:pt>
                <c:pt idx="35">
                  <c:v>100.0</c:v>
                </c:pt>
                <c:pt idx="36">
                  <c:v>100.0</c:v>
                </c:pt>
                <c:pt idx="37">
                  <c:v>100.0</c:v>
                </c:pt>
                <c:pt idx="38">
                  <c:v>100.0</c:v>
                </c:pt>
                <c:pt idx="39">
                  <c:v>100.0</c:v>
                </c:pt>
                <c:pt idx="40">
                  <c:v>100.0</c:v>
                </c:pt>
                <c:pt idx="41">
                  <c:v>100.0</c:v>
                </c:pt>
                <c:pt idx="42">
                  <c:v>100.0</c:v>
                </c:pt>
                <c:pt idx="43">
                  <c:v>100.0</c:v>
                </c:pt>
                <c:pt idx="44">
                  <c:v>100.0</c:v>
                </c:pt>
                <c:pt idx="45">
                  <c:v>100.0</c:v>
                </c:pt>
                <c:pt idx="46">
                  <c:v>100.0</c:v>
                </c:pt>
                <c:pt idx="47">
                  <c:v>100.0</c:v>
                </c:pt>
                <c:pt idx="48">
                  <c:v>100.0</c:v>
                </c:pt>
                <c:pt idx="49">
                  <c:v>100.0</c:v>
                </c:pt>
                <c:pt idx="50">
                  <c:v>100.0</c:v>
                </c:pt>
                <c:pt idx="51">
                  <c:v>100.0</c:v>
                </c:pt>
                <c:pt idx="52">
                  <c:v>100.0</c:v>
                </c:pt>
                <c:pt idx="53">
                  <c:v>100.0</c:v>
                </c:pt>
                <c:pt idx="54">
                  <c:v>100.0</c:v>
                </c:pt>
                <c:pt idx="55">
                  <c:v>100.0</c:v>
                </c:pt>
                <c:pt idx="56">
                  <c:v>100.0</c:v>
                </c:pt>
                <c:pt idx="57">
                  <c:v>100.0</c:v>
                </c:pt>
                <c:pt idx="58">
                  <c:v>100.0</c:v>
                </c:pt>
                <c:pt idx="59">
                  <c:v>100.0</c:v>
                </c:pt>
                <c:pt idx="60">
                  <c:v>100.0</c:v>
                </c:pt>
                <c:pt idx="61">
                  <c:v>100.0</c:v>
                </c:pt>
                <c:pt idx="62">
                  <c:v>100.0</c:v>
                </c:pt>
                <c:pt idx="63">
                  <c:v>100.0</c:v>
                </c:pt>
                <c:pt idx="64">
                  <c:v>100.0</c:v>
                </c:pt>
                <c:pt idx="65">
                  <c:v>100.0</c:v>
                </c:pt>
                <c:pt idx="66">
                  <c:v>100.0</c:v>
                </c:pt>
                <c:pt idx="67">
                  <c:v>100.0</c:v>
                </c:pt>
                <c:pt idx="68">
                  <c:v>100.0</c:v>
                </c:pt>
                <c:pt idx="69">
                  <c:v>100.0</c:v>
                </c:pt>
                <c:pt idx="70">
                  <c:v>100.0</c:v>
                </c:pt>
                <c:pt idx="71">
                  <c:v>100.0</c:v>
                </c:pt>
                <c:pt idx="72">
                  <c:v>100.0</c:v>
                </c:pt>
                <c:pt idx="73">
                  <c:v>100.0</c:v>
                </c:pt>
                <c:pt idx="74">
                  <c:v>100.0</c:v>
                </c:pt>
                <c:pt idx="75">
                  <c:v>100.0</c:v>
                </c:pt>
                <c:pt idx="76">
                  <c:v>100.0</c:v>
                </c:pt>
                <c:pt idx="77">
                  <c:v>100.0</c:v>
                </c:pt>
                <c:pt idx="78">
                  <c:v>100.0</c:v>
                </c:pt>
                <c:pt idx="79">
                  <c:v>100.0</c:v>
                </c:pt>
                <c:pt idx="80">
                  <c:v>100.0</c:v>
                </c:pt>
                <c:pt idx="81">
                  <c:v>100.0</c:v>
                </c:pt>
                <c:pt idx="82">
                  <c:v>100.0</c:v>
                </c:pt>
                <c:pt idx="83">
                  <c:v>100.0</c:v>
                </c:pt>
                <c:pt idx="84">
                  <c:v>100.0</c:v>
                </c:pt>
                <c:pt idx="85">
                  <c:v>100.0</c:v>
                </c:pt>
                <c:pt idx="86">
                  <c:v>100.0</c:v>
                </c:pt>
                <c:pt idx="87">
                  <c:v>100.0</c:v>
                </c:pt>
                <c:pt idx="88">
                  <c:v>100.0</c:v>
                </c:pt>
                <c:pt idx="89">
                  <c:v>100.0</c:v>
                </c:pt>
                <c:pt idx="90">
                  <c:v>100.0</c:v>
                </c:pt>
                <c:pt idx="91">
                  <c:v>100.0</c:v>
                </c:pt>
                <c:pt idx="92">
                  <c:v>100.0</c:v>
                </c:pt>
                <c:pt idx="93">
                  <c:v>100.0</c:v>
                </c:pt>
                <c:pt idx="94">
                  <c:v>100.0</c:v>
                </c:pt>
                <c:pt idx="95">
                  <c:v>100.0</c:v>
                </c:pt>
                <c:pt idx="96">
                  <c:v>100.0</c:v>
                </c:pt>
                <c:pt idx="97">
                  <c:v>100.0</c:v>
                </c:pt>
                <c:pt idx="98">
                  <c:v>100.0</c:v>
                </c:pt>
                <c:pt idx="99">
                  <c:v>100.0</c:v>
                </c:pt>
                <c:pt idx="100">
                  <c:v>100.0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0.0</c:v>
                </c:pt>
                <c:pt idx="141">
                  <c:v>0.0</c:v>
                </c:pt>
                <c:pt idx="142">
                  <c:v>0.0</c:v>
                </c:pt>
                <c:pt idx="143">
                  <c:v>0.0</c:v>
                </c:pt>
                <c:pt idx="144">
                  <c:v>0.0</c:v>
                </c:pt>
                <c:pt idx="145">
                  <c:v>0.0</c:v>
                </c:pt>
                <c:pt idx="146">
                  <c:v>0.0</c:v>
                </c:pt>
                <c:pt idx="147">
                  <c:v>0.0</c:v>
                </c:pt>
                <c:pt idx="148">
                  <c:v>0.0</c:v>
                </c:pt>
                <c:pt idx="149">
                  <c:v>0.0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0.0</c:v>
                </c:pt>
                <c:pt idx="161">
                  <c:v>0.0</c:v>
                </c:pt>
                <c:pt idx="162">
                  <c:v>0.0</c:v>
                </c:pt>
                <c:pt idx="163">
                  <c:v>0.0</c:v>
                </c:pt>
                <c:pt idx="164">
                  <c:v>0.0</c:v>
                </c:pt>
                <c:pt idx="165">
                  <c:v>0.0</c:v>
                </c:pt>
                <c:pt idx="166">
                  <c:v>0.0</c:v>
                </c:pt>
                <c:pt idx="167">
                  <c:v>0.0</c:v>
                </c:pt>
                <c:pt idx="168">
                  <c:v>0.0</c:v>
                </c:pt>
                <c:pt idx="169">
                  <c:v>0.0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0.0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0.0</c:v>
                </c:pt>
                <c:pt idx="181">
                  <c:v>0.0</c:v>
                </c:pt>
                <c:pt idx="182">
                  <c:v>0.0</c:v>
                </c:pt>
                <c:pt idx="183">
                  <c:v>0.0</c:v>
                </c:pt>
                <c:pt idx="184">
                  <c:v>0.0</c:v>
                </c:pt>
                <c:pt idx="185">
                  <c:v>0.0</c:v>
                </c:pt>
                <c:pt idx="186">
                  <c:v>0.0</c:v>
                </c:pt>
                <c:pt idx="187">
                  <c:v>0.0</c:v>
                </c:pt>
                <c:pt idx="188">
                  <c:v>0.0</c:v>
                </c:pt>
                <c:pt idx="189">
                  <c:v>0.0</c:v>
                </c:pt>
                <c:pt idx="190">
                  <c:v>0.0</c:v>
                </c:pt>
                <c:pt idx="191">
                  <c:v>0.0</c:v>
                </c:pt>
                <c:pt idx="192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8170632"/>
        <c:axId val="-2038165160"/>
      </c:lineChart>
      <c:catAx>
        <c:axId val="-20381706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crossAx val="-2038165160"/>
        <c:crosses val="autoZero"/>
        <c:auto val="1"/>
        <c:lblAlgn val="ctr"/>
        <c:lblOffset val="100"/>
        <c:noMultiLvlLbl val="0"/>
      </c:catAx>
      <c:valAx>
        <c:axId val="-20381651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Voltage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crossAx val="-2038170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43247916469379"/>
          <c:y val="0.025068424956781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3595652573149"/>
          <c:y val="0.100129707967498"/>
          <c:w val="0.847129254781879"/>
          <c:h val="0.72461383124709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Output</c:v>
                </c:pt>
              </c:strCache>
            </c:strRef>
          </c:tx>
          <c:spPr>
            <a:ln>
              <a:solidFill>
                <a:srgbClr val="C0504D"/>
              </a:solidFill>
            </a:ln>
          </c:spPr>
          <c:marker>
            <c:symbol val="none"/>
          </c:marker>
          <c:cat>
            <c:numRef>
              <c:f>Sheet1!$A$2:$A$194</c:f>
              <c:numCache>
                <c:formatCode>General</c:formatCode>
                <c:ptCount val="193"/>
                <c:pt idx="0">
                  <c:v>0.0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1.0</c:v>
                </c:pt>
                <c:pt idx="21">
                  <c:v>1.05</c:v>
                </c:pt>
                <c:pt idx="22">
                  <c:v>1.1</c:v>
                </c:pt>
                <c:pt idx="23">
                  <c:v>1.15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1.400000000000001</c:v>
                </c:pt>
                <c:pt idx="29">
                  <c:v>1.450000000000001</c:v>
                </c:pt>
                <c:pt idx="30">
                  <c:v>1.500000000000001</c:v>
                </c:pt>
                <c:pt idx="31">
                  <c:v>1.550000000000001</c:v>
                </c:pt>
                <c:pt idx="32">
                  <c:v>1.600000000000001</c:v>
                </c:pt>
                <c:pt idx="33">
                  <c:v>1.650000000000001</c:v>
                </c:pt>
                <c:pt idx="34">
                  <c:v>1.700000000000001</c:v>
                </c:pt>
                <c:pt idx="35">
                  <c:v>1.750000000000001</c:v>
                </c:pt>
                <c:pt idx="36">
                  <c:v>1.800000000000001</c:v>
                </c:pt>
                <c:pt idx="37">
                  <c:v>1.850000000000001</c:v>
                </c:pt>
                <c:pt idx="38">
                  <c:v>1.900000000000001</c:v>
                </c:pt>
                <c:pt idx="39">
                  <c:v>1.950000000000001</c:v>
                </c:pt>
                <c:pt idx="40">
                  <c:v>2.000000000000001</c:v>
                </c:pt>
                <c:pt idx="41">
                  <c:v>2.050000000000001</c:v>
                </c:pt>
                <c:pt idx="42">
                  <c:v>2.100000000000001</c:v>
                </c:pt>
                <c:pt idx="43">
                  <c:v>2.15</c:v>
                </c:pt>
                <c:pt idx="44">
                  <c:v>2.2</c:v>
                </c:pt>
                <c:pt idx="45">
                  <c:v>2.25</c:v>
                </c:pt>
                <c:pt idx="46">
                  <c:v>2.3</c:v>
                </c:pt>
                <c:pt idx="47">
                  <c:v>2.35</c:v>
                </c:pt>
                <c:pt idx="48">
                  <c:v>2.399999999999999</c:v>
                </c:pt>
                <c:pt idx="49">
                  <c:v>2.449999999999999</c:v>
                </c:pt>
                <c:pt idx="50">
                  <c:v>2.499999999999999</c:v>
                </c:pt>
                <c:pt idx="51">
                  <c:v>2.549999999999999</c:v>
                </c:pt>
                <c:pt idx="52">
                  <c:v>2.599999999999999</c:v>
                </c:pt>
                <c:pt idx="53">
                  <c:v>2.649999999999998</c:v>
                </c:pt>
                <c:pt idx="54">
                  <c:v>2.699999999999998</c:v>
                </c:pt>
                <c:pt idx="55">
                  <c:v>2.749999999999998</c:v>
                </c:pt>
                <c:pt idx="56">
                  <c:v>2.799999999999998</c:v>
                </c:pt>
                <c:pt idx="57">
                  <c:v>2.849999999999998</c:v>
                </c:pt>
                <c:pt idx="58">
                  <c:v>2.899999999999998</c:v>
                </c:pt>
                <c:pt idx="59">
                  <c:v>2.949999999999997</c:v>
                </c:pt>
                <c:pt idx="60">
                  <c:v>2.999999999999997</c:v>
                </c:pt>
                <c:pt idx="61">
                  <c:v>3.049999999999997</c:v>
                </c:pt>
                <c:pt idx="62">
                  <c:v>3.099999999999997</c:v>
                </c:pt>
                <c:pt idx="63">
                  <c:v>3.149999999999997</c:v>
                </c:pt>
                <c:pt idx="64">
                  <c:v>3.199999999999997</c:v>
                </c:pt>
                <c:pt idx="65">
                  <c:v>3.249999999999996</c:v>
                </c:pt>
                <c:pt idx="66">
                  <c:v>3.299999999999996</c:v>
                </c:pt>
                <c:pt idx="67">
                  <c:v>3.349999999999996</c:v>
                </c:pt>
                <c:pt idx="68">
                  <c:v>3.399999999999996</c:v>
                </c:pt>
                <c:pt idx="69">
                  <c:v>3.449999999999996</c:v>
                </c:pt>
                <c:pt idx="70">
                  <c:v>3.499999999999996</c:v>
                </c:pt>
                <c:pt idx="71">
                  <c:v>3.549999999999995</c:v>
                </c:pt>
                <c:pt idx="72">
                  <c:v>3.599999999999995</c:v>
                </c:pt>
                <c:pt idx="73">
                  <c:v>3.649999999999995</c:v>
                </c:pt>
                <c:pt idx="74">
                  <c:v>3.699999999999995</c:v>
                </c:pt>
                <c:pt idx="75">
                  <c:v>3.749999999999995</c:v>
                </c:pt>
                <c:pt idx="76">
                  <c:v>3.799999999999994</c:v>
                </c:pt>
                <c:pt idx="77">
                  <c:v>3.849999999999994</c:v>
                </c:pt>
                <c:pt idx="78">
                  <c:v>3.899999999999994</c:v>
                </c:pt>
                <c:pt idx="79">
                  <c:v>3.949999999999994</c:v>
                </c:pt>
                <c:pt idx="80">
                  <c:v>3.999999999999994</c:v>
                </c:pt>
                <c:pt idx="81">
                  <c:v>4.049999999999994</c:v>
                </c:pt>
                <c:pt idx="82">
                  <c:v>4.099999999999993</c:v>
                </c:pt>
                <c:pt idx="83">
                  <c:v>4.149999999999991</c:v>
                </c:pt>
                <c:pt idx="84">
                  <c:v>4.199999999999989</c:v>
                </c:pt>
                <c:pt idx="85">
                  <c:v>4.249999999999993</c:v>
                </c:pt>
                <c:pt idx="86">
                  <c:v>4.299999999999993</c:v>
                </c:pt>
                <c:pt idx="87">
                  <c:v>4.349999999999992</c:v>
                </c:pt>
                <c:pt idx="88">
                  <c:v>4.399999999999991</c:v>
                </c:pt>
                <c:pt idx="89">
                  <c:v>4.449999999999992</c:v>
                </c:pt>
                <c:pt idx="90">
                  <c:v>4.499999999999992</c:v>
                </c:pt>
                <c:pt idx="91">
                  <c:v>4.549999999999992</c:v>
                </c:pt>
                <c:pt idx="92">
                  <c:v>4.599999999999992</c:v>
                </c:pt>
                <c:pt idx="93">
                  <c:v>4.64999999999999</c:v>
                </c:pt>
                <c:pt idx="94">
                  <c:v>4.699999999999989</c:v>
                </c:pt>
                <c:pt idx="95">
                  <c:v>4.749999999999991</c:v>
                </c:pt>
                <c:pt idx="96">
                  <c:v>4.799999999999991</c:v>
                </c:pt>
                <c:pt idx="97">
                  <c:v>4.849999999999991</c:v>
                </c:pt>
                <c:pt idx="98">
                  <c:v>4.899999999999991</c:v>
                </c:pt>
                <c:pt idx="99">
                  <c:v>4.94999999999999</c:v>
                </c:pt>
                <c:pt idx="100">
                  <c:v>4.99999999999999</c:v>
                </c:pt>
                <c:pt idx="101">
                  <c:v>5.04999999999999</c:v>
                </c:pt>
                <c:pt idx="102">
                  <c:v>5.09999999999999</c:v>
                </c:pt>
                <c:pt idx="103">
                  <c:v>5.14999999999999</c:v>
                </c:pt>
                <c:pt idx="104">
                  <c:v>5.199999999999989</c:v>
                </c:pt>
                <c:pt idx="105">
                  <c:v>5.24999999999999</c:v>
                </c:pt>
                <c:pt idx="106">
                  <c:v>5.29999999999999</c:v>
                </c:pt>
                <c:pt idx="107">
                  <c:v>5.349999999999989</c:v>
                </c:pt>
                <c:pt idx="108">
                  <c:v>5.399999999999989</c:v>
                </c:pt>
                <c:pt idx="109">
                  <c:v>5.449999999999988</c:v>
                </c:pt>
                <c:pt idx="110">
                  <c:v>5.499999999999988</c:v>
                </c:pt>
                <c:pt idx="111">
                  <c:v>5.549999999999988</c:v>
                </c:pt>
                <c:pt idx="112">
                  <c:v>5.599999999999988</c:v>
                </c:pt>
                <c:pt idx="113">
                  <c:v>5.649999999999988</c:v>
                </c:pt>
                <c:pt idx="114">
                  <c:v>5.699999999999988</c:v>
                </c:pt>
                <c:pt idx="115">
                  <c:v>5.749999999999987</c:v>
                </c:pt>
                <c:pt idx="116">
                  <c:v>5.799999999999987</c:v>
                </c:pt>
                <c:pt idx="117">
                  <c:v>5.849999999999987</c:v>
                </c:pt>
                <c:pt idx="118">
                  <c:v>5.899999999999987</c:v>
                </c:pt>
                <c:pt idx="119">
                  <c:v>5.949999999999986</c:v>
                </c:pt>
                <c:pt idx="120">
                  <c:v>5.999999999999986</c:v>
                </c:pt>
                <c:pt idx="121">
                  <c:v>6.049999999999986</c:v>
                </c:pt>
                <c:pt idx="122">
                  <c:v>6.099999999999986</c:v>
                </c:pt>
                <c:pt idx="123">
                  <c:v>6.149999999999986</c:v>
                </c:pt>
                <c:pt idx="124">
                  <c:v>6.199999999999986</c:v>
                </c:pt>
                <c:pt idx="125">
                  <c:v>6.249999999999985</c:v>
                </c:pt>
                <c:pt idx="126">
                  <c:v>6.299999999999985</c:v>
                </c:pt>
                <c:pt idx="127">
                  <c:v>6.349999999999985</c:v>
                </c:pt>
                <c:pt idx="128">
                  <c:v>6.399999999999985</c:v>
                </c:pt>
                <c:pt idx="129">
                  <c:v>6.449999999999985</c:v>
                </c:pt>
                <c:pt idx="130">
                  <c:v>6.499999999999984</c:v>
                </c:pt>
                <c:pt idx="131">
                  <c:v>6.549999999999984</c:v>
                </c:pt>
                <c:pt idx="132">
                  <c:v>6.599999999999984</c:v>
                </c:pt>
                <c:pt idx="133">
                  <c:v>6.649999999999984</c:v>
                </c:pt>
                <c:pt idx="134">
                  <c:v>6.699999999999984</c:v>
                </c:pt>
                <c:pt idx="135">
                  <c:v>6.749999999999984</c:v>
                </c:pt>
                <c:pt idx="136">
                  <c:v>6.799999999999984</c:v>
                </c:pt>
                <c:pt idx="137">
                  <c:v>6.849999999999984</c:v>
                </c:pt>
                <c:pt idx="138">
                  <c:v>6.899999999999983</c:v>
                </c:pt>
                <c:pt idx="139">
                  <c:v>6.949999999999983</c:v>
                </c:pt>
                <c:pt idx="140">
                  <c:v>6.999999999999983</c:v>
                </c:pt>
                <c:pt idx="141">
                  <c:v>7.049999999999983</c:v>
                </c:pt>
                <c:pt idx="142">
                  <c:v>7.099999999999983</c:v>
                </c:pt>
                <c:pt idx="143">
                  <c:v>7.149999999999983</c:v>
                </c:pt>
                <c:pt idx="144">
                  <c:v>7.199999999999981</c:v>
                </c:pt>
                <c:pt idx="145">
                  <c:v>7.249999999999982</c:v>
                </c:pt>
                <c:pt idx="146">
                  <c:v>7.299999999999982</c:v>
                </c:pt>
                <c:pt idx="147">
                  <c:v>7.349999999999982</c:v>
                </c:pt>
                <c:pt idx="148">
                  <c:v>7.399999999999982</c:v>
                </c:pt>
                <c:pt idx="149">
                  <c:v>7.449999999999981</c:v>
                </c:pt>
                <c:pt idx="150">
                  <c:v>7.499999999999981</c:v>
                </c:pt>
                <c:pt idx="151">
                  <c:v>7.549999999999981</c:v>
                </c:pt>
                <c:pt idx="152">
                  <c:v>7.599999999999981</c:v>
                </c:pt>
                <c:pt idx="153">
                  <c:v>7.649999999999981</c:v>
                </c:pt>
                <c:pt idx="154">
                  <c:v>7.699999999999981</c:v>
                </c:pt>
                <c:pt idx="155">
                  <c:v>7.74999999999998</c:v>
                </c:pt>
                <c:pt idx="156">
                  <c:v>7.79999999999998</c:v>
                </c:pt>
                <c:pt idx="157">
                  <c:v>7.84999999999998</c:v>
                </c:pt>
                <c:pt idx="158">
                  <c:v>7.89999999999998</c:v>
                </c:pt>
                <c:pt idx="159">
                  <c:v>7.94999999999998</c:v>
                </c:pt>
                <c:pt idx="160">
                  <c:v>7.99999999999998</c:v>
                </c:pt>
                <c:pt idx="161">
                  <c:v>8.04999999999998</c:v>
                </c:pt>
                <c:pt idx="162">
                  <c:v>8.09999999999998</c:v>
                </c:pt>
                <c:pt idx="163">
                  <c:v>8.14999999999998</c:v>
                </c:pt>
                <c:pt idx="164">
                  <c:v>8.19999999999998</c:v>
                </c:pt>
                <c:pt idx="165">
                  <c:v>8.249999999999982</c:v>
                </c:pt>
                <c:pt idx="166">
                  <c:v>8.299999999999982</c:v>
                </c:pt>
                <c:pt idx="167">
                  <c:v>8.34999999999999</c:v>
                </c:pt>
                <c:pt idx="168">
                  <c:v>8.39999999999999</c:v>
                </c:pt>
                <c:pt idx="169">
                  <c:v>8.449999999999986</c:v>
                </c:pt>
                <c:pt idx="170">
                  <c:v>8.49999999999999</c:v>
                </c:pt>
                <c:pt idx="171">
                  <c:v>8.549999999999986</c:v>
                </c:pt>
                <c:pt idx="172">
                  <c:v>8.59999999999999</c:v>
                </c:pt>
                <c:pt idx="173">
                  <c:v>8.649999999999987</c:v>
                </c:pt>
                <c:pt idx="174">
                  <c:v>8.69999999999999</c:v>
                </c:pt>
                <c:pt idx="175">
                  <c:v>8.74999999999999</c:v>
                </c:pt>
                <c:pt idx="176">
                  <c:v>8.79999999999999</c:v>
                </c:pt>
                <c:pt idx="177">
                  <c:v>8.84999999999999</c:v>
                </c:pt>
                <c:pt idx="178">
                  <c:v>8.89999999999999</c:v>
                </c:pt>
                <c:pt idx="179">
                  <c:v>8.94999999999999</c:v>
                </c:pt>
                <c:pt idx="180">
                  <c:v>8.99999999999999</c:v>
                </c:pt>
                <c:pt idx="181">
                  <c:v>9.05</c:v>
                </c:pt>
                <c:pt idx="182">
                  <c:v>9.1</c:v>
                </c:pt>
                <c:pt idx="183">
                  <c:v>9.149999999999996</c:v>
                </c:pt>
                <c:pt idx="184">
                  <c:v>9.2</c:v>
                </c:pt>
                <c:pt idx="185">
                  <c:v>9.249999999999996</c:v>
                </c:pt>
                <c:pt idx="186">
                  <c:v>9.3</c:v>
                </c:pt>
                <c:pt idx="187">
                  <c:v>9.35</c:v>
                </c:pt>
                <c:pt idx="188">
                  <c:v>9.400000000000002</c:v>
                </c:pt>
                <c:pt idx="189">
                  <c:v>9.45</c:v>
                </c:pt>
                <c:pt idx="190">
                  <c:v>9.5</c:v>
                </c:pt>
                <c:pt idx="191">
                  <c:v>9.55</c:v>
                </c:pt>
                <c:pt idx="192">
                  <c:v>9.600000000000001</c:v>
                </c:pt>
              </c:numCache>
            </c:numRef>
          </c:cat>
          <c:val>
            <c:numRef>
              <c:f>Sheet1!$B$2:$B$194</c:f>
              <c:numCache>
                <c:formatCode>General</c:formatCode>
                <c:ptCount val="193"/>
                <c:pt idx="0">
                  <c:v>0.0</c:v>
                </c:pt>
                <c:pt idx="1">
                  <c:v>4.877057549928586</c:v>
                </c:pt>
                <c:pt idx="2">
                  <c:v>9.51625819640405</c:v>
                </c:pt>
                <c:pt idx="3">
                  <c:v>13.92920235749422</c:v>
                </c:pt>
                <c:pt idx="4">
                  <c:v>18.12692469220182</c:v>
                </c:pt>
                <c:pt idx="5">
                  <c:v>22.11992169285951</c:v>
                </c:pt>
                <c:pt idx="6">
                  <c:v>25.91817793182821</c:v>
                </c:pt>
                <c:pt idx="7">
                  <c:v>29.53119102812866</c:v>
                </c:pt>
                <c:pt idx="8">
                  <c:v>32.96799539643607</c:v>
                </c:pt>
                <c:pt idx="9">
                  <c:v>36.23718483782267</c:v>
                </c:pt>
                <c:pt idx="10">
                  <c:v>39.34693402873655</c:v>
                </c:pt>
                <c:pt idx="11">
                  <c:v>42.30501896195132</c:v>
                </c:pt>
                <c:pt idx="12">
                  <c:v>45.11883639059736</c:v>
                </c:pt>
                <c:pt idx="13">
                  <c:v>47.7954223238984</c:v>
                </c:pt>
                <c:pt idx="14">
                  <c:v>50.34146962085904</c:v>
                </c:pt>
                <c:pt idx="15">
                  <c:v>52.76334472589854</c:v>
                </c:pt>
                <c:pt idx="16">
                  <c:v>55.06710358827784</c:v>
                </c:pt>
                <c:pt idx="17">
                  <c:v>57.25850680512734</c:v>
                </c:pt>
                <c:pt idx="18">
                  <c:v>59.34303402594004</c:v>
                </c:pt>
                <c:pt idx="19">
                  <c:v>61.3258976545499</c:v>
                </c:pt>
                <c:pt idx="20">
                  <c:v>63.2120558828558</c:v>
                </c:pt>
                <c:pt idx="21">
                  <c:v>65.00622508888447</c:v>
                </c:pt>
                <c:pt idx="22">
                  <c:v>66.71289163019204</c:v>
                </c:pt>
                <c:pt idx="23">
                  <c:v>68.33632306209468</c:v>
                </c:pt>
                <c:pt idx="24">
                  <c:v>69.88057880877955</c:v>
                </c:pt>
                <c:pt idx="25">
                  <c:v>71.34952031398095</c:v>
                </c:pt>
                <c:pt idx="26">
                  <c:v>72.74682069659876</c:v>
                </c:pt>
                <c:pt idx="27">
                  <c:v>74.07597393541072</c:v>
                </c:pt>
                <c:pt idx="28">
                  <c:v>75.3403036058394</c:v>
                </c:pt>
                <c:pt idx="29">
                  <c:v>76.54297119062004</c:v>
                </c:pt>
                <c:pt idx="30">
                  <c:v>77.68698398515702</c:v>
                </c:pt>
                <c:pt idx="31">
                  <c:v>78.77520261732568</c:v>
                </c:pt>
                <c:pt idx="32">
                  <c:v>79.81034820053424</c:v>
                </c:pt>
                <c:pt idx="33">
                  <c:v>80.79500913792442</c:v>
                </c:pt>
                <c:pt idx="34">
                  <c:v>81.73164759472655</c:v>
                </c:pt>
                <c:pt idx="35">
                  <c:v>82.62260565495551</c:v>
                </c:pt>
                <c:pt idx="36">
                  <c:v>83.47011117784135</c:v>
                </c:pt>
                <c:pt idx="37">
                  <c:v>84.27628336863726</c:v>
                </c:pt>
                <c:pt idx="38">
                  <c:v>85.04313807773637</c:v>
                </c:pt>
                <c:pt idx="39">
                  <c:v>85.77259284134865</c:v>
                </c:pt>
                <c:pt idx="40">
                  <c:v>86.46647167633874</c:v>
                </c:pt>
                <c:pt idx="41">
                  <c:v>87.1265096412196</c:v>
                </c:pt>
                <c:pt idx="42">
                  <c:v>87.75435717470164</c:v>
                </c:pt>
                <c:pt idx="43">
                  <c:v>88.35158422265025</c:v>
                </c:pt>
                <c:pt idx="44">
                  <c:v>88.9196841637666</c:v>
                </c:pt>
                <c:pt idx="45">
                  <c:v>89.46007754381357</c:v>
                </c:pt>
                <c:pt idx="46">
                  <c:v>89.9741156277196</c:v>
                </c:pt>
                <c:pt idx="47">
                  <c:v>90.46308377844502</c:v>
                </c:pt>
                <c:pt idx="48">
                  <c:v>90.92820467105873</c:v>
                </c:pt>
                <c:pt idx="49">
                  <c:v>91.3706413500628</c:v>
                </c:pt>
                <c:pt idx="50">
                  <c:v>91.79150013761011</c:v>
                </c:pt>
                <c:pt idx="51">
                  <c:v>92.19183339988454</c:v>
                </c:pt>
                <c:pt idx="52">
                  <c:v>92.57264217856631</c:v>
                </c:pt>
                <c:pt idx="53">
                  <c:v>92.93487869395703</c:v>
                </c:pt>
                <c:pt idx="54">
                  <c:v>93.27944872602473</c:v>
                </c:pt>
                <c:pt idx="55">
                  <c:v>93.60721387932923</c:v>
                </c:pt>
                <c:pt idx="56">
                  <c:v>93.91899373747818</c:v>
                </c:pt>
                <c:pt idx="57">
                  <c:v>94.21556791251614</c:v>
                </c:pt>
                <c:pt idx="58">
                  <c:v>94.49767799435926</c:v>
                </c:pt>
                <c:pt idx="59">
                  <c:v>94.7660294051568</c:v>
                </c:pt>
                <c:pt idx="60">
                  <c:v>95.0212931632136</c:v>
                </c:pt>
                <c:pt idx="61">
                  <c:v>95.26410756088588</c:v>
                </c:pt>
                <c:pt idx="62">
                  <c:v>95.4950797606442</c:v>
                </c:pt>
                <c:pt idx="63">
                  <c:v>95.71478731329583</c:v>
                </c:pt>
                <c:pt idx="64">
                  <c:v>95.92377960216335</c:v>
                </c:pt>
                <c:pt idx="65">
                  <c:v>96.12257921682753</c:v>
                </c:pt>
                <c:pt idx="66">
                  <c:v>96.311683259876</c:v>
                </c:pt>
                <c:pt idx="67">
                  <c:v>96.4915645899155</c:v>
                </c:pt>
                <c:pt idx="68">
                  <c:v>96.66267300396738</c:v>
                </c:pt>
                <c:pt idx="69">
                  <c:v>96.82543636219293</c:v>
                </c:pt>
                <c:pt idx="70">
                  <c:v>96.98026165776813</c:v>
                </c:pt>
                <c:pt idx="71">
                  <c:v>97.12753603457588</c:v>
                </c:pt>
                <c:pt idx="72">
                  <c:v>97.2676277552708</c:v>
                </c:pt>
                <c:pt idx="73">
                  <c:v>97.4008871221242</c:v>
                </c:pt>
                <c:pt idx="74">
                  <c:v>97.52764735296591</c:v>
                </c:pt>
                <c:pt idx="75">
                  <c:v>97.64822541439907</c:v>
                </c:pt>
                <c:pt idx="76">
                  <c:v>97.76292281438329</c:v>
                </c:pt>
                <c:pt idx="77">
                  <c:v>97.87202635616208</c:v>
                </c:pt>
                <c:pt idx="78">
                  <c:v>97.97580885541926</c:v>
                </c:pt>
                <c:pt idx="79">
                  <c:v>98.07452982246116</c:v>
                </c:pt>
                <c:pt idx="80">
                  <c:v>98.16843611112628</c:v>
                </c:pt>
                <c:pt idx="81">
                  <c:v>98.25776253605039</c:v>
                </c:pt>
                <c:pt idx="82">
                  <c:v>98.34273245982364</c:v>
                </c:pt>
                <c:pt idx="83">
                  <c:v>98.4235583515144</c:v>
                </c:pt>
                <c:pt idx="84">
                  <c:v>98.50044231795195</c:v>
                </c:pt>
                <c:pt idx="85">
                  <c:v>98.57357660910007</c:v>
                </c:pt>
                <c:pt idx="86">
                  <c:v>98.6431440987799</c:v>
                </c:pt>
                <c:pt idx="87">
                  <c:v>98.709318741952</c:v>
                </c:pt>
                <c:pt idx="88">
                  <c:v>98.77226600969314</c:v>
                </c:pt>
                <c:pt idx="89">
                  <c:v>98.83214330296045</c:v>
                </c:pt>
                <c:pt idx="90">
                  <c:v>98.88910034617577</c:v>
                </c:pt>
                <c:pt idx="91">
                  <c:v>98.9432795616148</c:v>
                </c:pt>
                <c:pt idx="92">
                  <c:v>98.99481642553666</c:v>
                </c:pt>
                <c:pt idx="93">
                  <c:v>99.04383980694564</c:v>
                </c:pt>
                <c:pt idx="94">
                  <c:v>99.09047228983041</c:v>
                </c:pt>
                <c:pt idx="95">
                  <c:v>99.13483047968791</c:v>
                </c:pt>
                <c:pt idx="96">
                  <c:v>99.177025295098</c:v>
                </c:pt>
                <c:pt idx="97">
                  <c:v>99.2171622450774</c:v>
                </c:pt>
                <c:pt idx="98">
                  <c:v>99.25534169290755</c:v>
                </c:pt>
                <c:pt idx="99">
                  <c:v>99.29165910709477</c:v>
                </c:pt>
                <c:pt idx="100">
                  <c:v>99.32620530009135</c:v>
                </c:pt>
                <c:pt idx="101">
                  <c:v>95.1229424500722</c:v>
                </c:pt>
                <c:pt idx="102">
                  <c:v>90.48374180359659</c:v>
                </c:pt>
                <c:pt idx="103">
                  <c:v>86.07079764250643</c:v>
                </c:pt>
                <c:pt idx="104">
                  <c:v>81.87307530779876</c:v>
                </c:pt>
                <c:pt idx="105">
                  <c:v>77.88007830714106</c:v>
                </c:pt>
                <c:pt idx="106">
                  <c:v>74.0818220681726</c:v>
                </c:pt>
                <c:pt idx="107">
                  <c:v>70.46880897187212</c:v>
                </c:pt>
                <c:pt idx="108">
                  <c:v>67.03200460356453</c:v>
                </c:pt>
                <c:pt idx="109">
                  <c:v>63.7628151621781</c:v>
                </c:pt>
                <c:pt idx="110">
                  <c:v>60.65306597126394</c:v>
                </c:pt>
                <c:pt idx="111">
                  <c:v>57.69498103804934</c:v>
                </c:pt>
                <c:pt idx="112">
                  <c:v>54.88116360940319</c:v>
                </c:pt>
                <c:pt idx="113">
                  <c:v>52.20457767610224</c:v>
                </c:pt>
                <c:pt idx="114">
                  <c:v>49.65853037914156</c:v>
                </c:pt>
                <c:pt idx="115">
                  <c:v>47.23665527410205</c:v>
                </c:pt>
                <c:pt idx="116">
                  <c:v>44.93289641172272</c:v>
                </c:pt>
                <c:pt idx="117">
                  <c:v>42.74149319487321</c:v>
                </c:pt>
                <c:pt idx="118">
                  <c:v>40.65696597406044</c:v>
                </c:pt>
                <c:pt idx="119">
                  <c:v>38.67410234545062</c:v>
                </c:pt>
                <c:pt idx="120">
                  <c:v>36.78794411714472</c:v>
                </c:pt>
                <c:pt idx="121">
                  <c:v>34.99377491111601</c:v>
                </c:pt>
                <c:pt idx="122">
                  <c:v>33.28710836980841</c:v>
                </c:pt>
                <c:pt idx="123">
                  <c:v>31.66367693790576</c:v>
                </c:pt>
                <c:pt idx="124">
                  <c:v>30.11942119122063</c:v>
                </c:pt>
                <c:pt idx="125">
                  <c:v>28.65047968601942</c:v>
                </c:pt>
                <c:pt idx="126">
                  <c:v>27.25317930340165</c:v>
                </c:pt>
                <c:pt idx="127">
                  <c:v>25.92402606458953</c:v>
                </c:pt>
                <c:pt idx="128">
                  <c:v>24.65969639416101</c:v>
                </c:pt>
                <c:pt idx="129">
                  <c:v>23.45702880938012</c:v>
                </c:pt>
                <c:pt idx="130">
                  <c:v>22.31301601484332</c:v>
                </c:pt>
                <c:pt idx="131">
                  <c:v>21.22479738267463</c:v>
                </c:pt>
                <c:pt idx="132">
                  <c:v>20.18965179946585</c:v>
                </c:pt>
                <c:pt idx="133">
                  <c:v>19.20499086207571</c:v>
                </c:pt>
                <c:pt idx="134">
                  <c:v>18.26835240527376</c:v>
                </c:pt>
                <c:pt idx="135">
                  <c:v>17.3773943450448</c:v>
                </c:pt>
                <c:pt idx="136">
                  <c:v>16.52988882215892</c:v>
                </c:pt>
                <c:pt idx="137">
                  <c:v>15.72371663136302</c:v>
                </c:pt>
                <c:pt idx="138">
                  <c:v>14.95686192226375</c:v>
                </c:pt>
                <c:pt idx="139">
                  <c:v>14.22740715865159</c:v>
                </c:pt>
                <c:pt idx="140">
                  <c:v>13.5335283236615</c:v>
                </c:pt>
                <c:pt idx="141">
                  <c:v>12.87349035878064</c:v>
                </c:pt>
                <c:pt idx="142">
                  <c:v>12.2456428252984</c:v>
                </c:pt>
                <c:pt idx="143">
                  <c:v>11.6484157773499</c:v>
                </c:pt>
                <c:pt idx="144">
                  <c:v>11.08031583623358</c:v>
                </c:pt>
                <c:pt idx="145">
                  <c:v>10.53992245618662</c:v>
                </c:pt>
                <c:pt idx="146">
                  <c:v>10.02588437228055</c:v>
                </c:pt>
                <c:pt idx="147">
                  <c:v>9.536916221555135</c:v>
                </c:pt>
                <c:pt idx="148">
                  <c:v>9.071795328941416</c:v>
                </c:pt>
                <c:pt idx="149">
                  <c:v>8.62935864993721</c:v>
                </c:pt>
                <c:pt idx="150">
                  <c:v>8.208499862390033</c:v>
                </c:pt>
                <c:pt idx="151">
                  <c:v>7.808166600115453</c:v>
                </c:pt>
                <c:pt idx="152">
                  <c:v>7.427357821433529</c:v>
                </c:pt>
                <c:pt idx="153">
                  <c:v>7.065121306043094</c:v>
                </c:pt>
                <c:pt idx="154">
                  <c:v>6.720551273975094</c:v>
                </c:pt>
                <c:pt idx="155">
                  <c:v>6.39278612067088</c:v>
                </c:pt>
                <c:pt idx="156">
                  <c:v>6.081006262521917</c:v>
                </c:pt>
                <c:pt idx="157">
                  <c:v>5.784432087483961</c:v>
                </c:pt>
                <c:pt idx="158">
                  <c:v>5.502322005640833</c:v>
                </c:pt>
                <c:pt idx="159">
                  <c:v>5.23397059484335</c:v>
                </c:pt>
                <c:pt idx="160">
                  <c:v>4.978706836786485</c:v>
                </c:pt>
                <c:pt idx="161">
                  <c:v>4.73589243911419</c:v>
                </c:pt>
                <c:pt idx="162">
                  <c:v>4.50492023935586</c:v>
                </c:pt>
                <c:pt idx="163">
                  <c:v>4.2852126867041</c:v>
                </c:pt>
                <c:pt idx="164">
                  <c:v>4.076220397836697</c:v>
                </c:pt>
                <c:pt idx="165">
                  <c:v>3.87742078317227</c:v>
                </c:pt>
                <c:pt idx="166">
                  <c:v>3.688316740124063</c:v>
                </c:pt>
                <c:pt idx="167">
                  <c:v>3.50843541008456</c:v>
                </c:pt>
                <c:pt idx="168">
                  <c:v>3.33732699603266</c:v>
                </c:pt>
                <c:pt idx="169">
                  <c:v>3.174563637806842</c:v>
                </c:pt>
                <c:pt idx="170">
                  <c:v>3.019738342231893</c:v>
                </c:pt>
                <c:pt idx="171">
                  <c:v>2.872463965423976</c:v>
                </c:pt>
                <c:pt idx="172">
                  <c:v>2.732372244729291</c:v>
                </c:pt>
                <c:pt idx="173">
                  <c:v>2.599112877875565</c:v>
                </c:pt>
                <c:pt idx="174">
                  <c:v>2.472352647033967</c:v>
                </c:pt>
                <c:pt idx="175">
                  <c:v>2.351774585600936</c:v>
                </c:pt>
                <c:pt idx="176">
                  <c:v>2.237077185616582</c:v>
                </c:pt>
                <c:pt idx="177">
                  <c:v>2.127973643837736</c:v>
                </c:pt>
                <c:pt idx="178">
                  <c:v>2.024191144580457</c:v>
                </c:pt>
                <c:pt idx="179">
                  <c:v>1.925470177538707</c:v>
                </c:pt>
                <c:pt idx="180">
                  <c:v>1.831563888873431</c:v>
                </c:pt>
                <c:pt idx="181">
                  <c:v>1.742237463949362</c:v>
                </c:pt>
                <c:pt idx="182">
                  <c:v>1.657267540176134</c:v>
                </c:pt>
                <c:pt idx="183">
                  <c:v>1.576441648485457</c:v>
                </c:pt>
                <c:pt idx="184">
                  <c:v>1.499557682047777</c:v>
                </c:pt>
                <c:pt idx="185">
                  <c:v>1.426423390899931</c:v>
                </c:pt>
                <c:pt idx="186">
                  <c:v>1.356855901220097</c:v>
                </c:pt>
                <c:pt idx="187">
                  <c:v>1.29068125804799</c:v>
                </c:pt>
                <c:pt idx="188">
                  <c:v>1.227733990306846</c:v>
                </c:pt>
                <c:pt idx="189">
                  <c:v>1.167856697039545</c:v>
                </c:pt>
                <c:pt idx="190">
                  <c:v>1.110899653824231</c:v>
                </c:pt>
                <c:pt idx="191">
                  <c:v>1.056720438385265</c:v>
                </c:pt>
                <c:pt idx="192">
                  <c:v>1.005183574463357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8141928"/>
        <c:axId val="-2038136424"/>
      </c:lineChart>
      <c:catAx>
        <c:axId val="-2038141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crossAx val="-2038136424"/>
        <c:crosses val="autoZero"/>
        <c:auto val="1"/>
        <c:lblAlgn val="ctr"/>
        <c:lblOffset val="100"/>
        <c:noMultiLvlLbl val="0"/>
      </c:catAx>
      <c:valAx>
        <c:axId val="-20381364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Voltage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crossAx val="-2038141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BC75C-F8EB-7F4A-BCEC-34D19EC79940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526CB-F757-434F-A57E-BE60205AF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23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11F5E-C6B0-1245-91B7-20777DF36B20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995CA-96D2-5147-9891-8992C0FC59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8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96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39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6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6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88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08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58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6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88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88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03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sz="1200" baseline="0" dirty="0" smtClean="0">
              <a:solidFill>
                <a:srgbClr val="CB562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64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 smtClean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6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45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8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11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93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52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983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93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569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83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49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6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56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94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1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17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93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3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6904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69872"/>
            <a:ext cx="6400800" cy="246892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67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SIGCOMM 2013 – Hong Kong, China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0982E0-BE8A-F441-8979-038CFB0F4C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1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67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SIGCOMM 2013 – Hong Kong, China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0982E0-BE8A-F441-8979-038CFB0F4C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4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67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SIGCOMM 2013 – Hong Kong, China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0982E0-BE8A-F441-8979-038CFB0F4C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1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SIGCOMM 2013 – Hong Kong,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7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0982E0-BE8A-F441-8979-038CFB0F4C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SIGCOMM 2013 – Hong Kong,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437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0982E0-BE8A-F441-8979-038CFB0F4C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356350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SIGCOMM 2013 – Hong Kong,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7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67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SIGCOMM 2013 – Hong Kong, China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0982E0-BE8A-F441-8979-038CFB0F4C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4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0982E0-BE8A-F441-8979-038CFB0F4C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SIGCOMM 2013 – Hong Kong,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90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0982E0-BE8A-F441-8979-038CFB0F4C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SIGCOMM 2013 – Hong Kong,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74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67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SIGCOMM 2013 – Hong Kong, China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0982E0-BE8A-F441-8979-038CFB0F4C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8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67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SIGCOMM 2013 – Hong Kong, China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0982E0-BE8A-F441-8979-038CFB0F4C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4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1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7F3CA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9.png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7" Type="http://schemas.openxmlformats.org/officeDocument/2006/relationships/image" Target="../media/image8.png"/><Relationship Id="rId8" Type="http://schemas.openxmlformats.org/officeDocument/2006/relationships/image" Target="../media/image10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6.emf"/><Relationship Id="rId5" Type="http://schemas.openxmlformats.org/officeDocument/2006/relationships/image" Target="../media/image8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6" Type="http://schemas.openxmlformats.org/officeDocument/2006/relationships/chart" Target="../charts/chart6.xml"/><Relationship Id="rId7" Type="http://schemas.openxmlformats.org/officeDocument/2006/relationships/chart" Target="../charts/chart7.xml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chart" Target="../charts/chart8.xml"/><Relationship Id="rId5" Type="http://schemas.openxmlformats.org/officeDocument/2006/relationships/chart" Target="../charts/chart9.xml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chart" Target="../charts/chart10.xml"/><Relationship Id="rId5" Type="http://schemas.openxmlformats.org/officeDocument/2006/relationships/chart" Target="../charts/chart11.xml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8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chart" Target="../charts/chart12.xml"/><Relationship Id="rId5" Type="http://schemas.openxmlformats.org/officeDocument/2006/relationships/chart" Target="../charts/chart13.xml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chart" Target="../charts/char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4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microsoft.com/office/2007/relationships/media" Target="../media/media1.m4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12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abc.cs.washington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6.emf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9.png"/><Relationship Id="rId5" Type="http://schemas.openxmlformats.org/officeDocument/2006/relationships/chart" Target="../charts/chart1.xml"/><Relationship Id="rId6" Type="http://schemas.openxmlformats.org/officeDocument/2006/relationships/image" Target="../media/image10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88881"/>
            <a:ext cx="9144000" cy="1690491"/>
          </a:xfrm>
        </p:spPr>
        <p:txBody>
          <a:bodyPr>
            <a:normAutofit/>
          </a:bodyPr>
          <a:lstStyle/>
          <a:p>
            <a:r>
              <a:rPr lang="en-US" sz="3900" dirty="0" smtClean="0">
                <a:solidFill>
                  <a:srgbClr val="7F3CA2"/>
                </a:solidFill>
              </a:rPr>
              <a:t>Ambient Backscatter</a:t>
            </a:r>
            <a:endParaRPr lang="en-US" sz="3900" dirty="0">
              <a:solidFill>
                <a:srgbClr val="7F3CA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536" y="2979372"/>
            <a:ext cx="8128000" cy="2468927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000000"/>
                </a:solidFill>
              </a:rPr>
              <a:t>Vincent Liu</a:t>
            </a:r>
            <a:endParaRPr lang="en-US" sz="3400" dirty="0">
              <a:solidFill>
                <a:srgbClr val="000000"/>
              </a:solidFill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Aaron Parks, </a:t>
            </a:r>
            <a:r>
              <a:rPr lang="en-US" sz="2800" dirty="0" err="1" smtClean="0">
                <a:solidFill>
                  <a:srgbClr val="000000"/>
                </a:solidFill>
              </a:rPr>
              <a:t>Vamsi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Talla</a:t>
            </a:r>
            <a:r>
              <a:rPr lang="en-US" sz="28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en-US" sz="2800" dirty="0" err="1" smtClean="0">
                <a:solidFill>
                  <a:srgbClr val="000000"/>
                </a:solidFill>
              </a:rPr>
              <a:t>Shyam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Gollakota</a:t>
            </a:r>
            <a:r>
              <a:rPr lang="en-US" sz="2800" dirty="0" smtClean="0">
                <a:solidFill>
                  <a:srgbClr val="000000"/>
                </a:solidFill>
              </a:rPr>
              <a:t>, David </a:t>
            </a:r>
            <a:r>
              <a:rPr lang="en-US" sz="2800" dirty="0" err="1" smtClean="0">
                <a:solidFill>
                  <a:srgbClr val="000000"/>
                </a:solidFill>
              </a:rPr>
              <a:t>Wetherall</a:t>
            </a:r>
            <a:r>
              <a:rPr lang="en-US" sz="2800" dirty="0" smtClean="0">
                <a:solidFill>
                  <a:srgbClr val="000000"/>
                </a:solidFill>
              </a:rPr>
              <a:t>, Joshua Smith</a:t>
            </a:r>
          </a:p>
        </p:txBody>
      </p:sp>
      <p:pic>
        <p:nvPicPr>
          <p:cNvPr id="5" name="Picture 4" descr="CSElogoText_1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036" y="4984750"/>
            <a:ext cx="1701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6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xmlns:p14="http://schemas.microsoft.com/office/powerpoint/2010/main" spd="slow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11" y="617621"/>
            <a:ext cx="1701683" cy="172300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6178310" y="1628410"/>
            <a:ext cx="1323467" cy="1"/>
          </a:xfrm>
          <a:prstGeom prst="straightConnector1">
            <a:avLst/>
          </a:prstGeom>
          <a:ln w="57150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91809" y="2080514"/>
            <a:ext cx="700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Tag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7616743" y="2069682"/>
            <a:ext cx="700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Tag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167872" y="134640"/>
            <a:ext cx="36277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Ambient Backscatter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371029" y="4204249"/>
            <a:ext cx="490217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182880">
              <a:spcBef>
                <a:spcPts val="3000"/>
              </a:spcBef>
              <a:buFont typeface="Arial"/>
              <a:buChar char="•"/>
            </a:pPr>
            <a:r>
              <a:rPr lang="en-US" sz="2800" dirty="0"/>
              <a:t>U</a:t>
            </a:r>
            <a:r>
              <a:rPr lang="en-US" sz="2800" dirty="0" smtClean="0"/>
              <a:t>ses </a:t>
            </a:r>
            <a:r>
              <a:rPr lang="en-US" sz="2800" dirty="0" smtClean="0">
                <a:solidFill>
                  <a:srgbClr val="CB5628"/>
                </a:solidFill>
              </a:rPr>
              <a:t>uncontrollable </a:t>
            </a:r>
            <a:r>
              <a:rPr lang="en-US" sz="2800" dirty="0" smtClean="0"/>
              <a:t>signals</a:t>
            </a:r>
          </a:p>
          <a:p>
            <a:pPr marL="457200" indent="-182880">
              <a:spcBef>
                <a:spcPts val="3000"/>
              </a:spcBef>
              <a:buFont typeface="Arial"/>
              <a:buChar char="•"/>
            </a:pPr>
            <a:r>
              <a:rPr lang="en-US" sz="2800" dirty="0" smtClean="0">
                <a:sym typeface="Wingdings"/>
              </a:rPr>
              <a:t>Receive chain: </a:t>
            </a:r>
            <a:r>
              <a:rPr lang="en-US" sz="2800" dirty="0" smtClean="0">
                <a:solidFill>
                  <a:srgbClr val="CB5628"/>
                </a:solidFill>
                <a:sym typeface="Wingdings"/>
              </a:rPr>
              <a:t>0.5 </a:t>
            </a:r>
            <a:r>
              <a:rPr lang="en-US" sz="2800" dirty="0" err="1" smtClean="0">
                <a:solidFill>
                  <a:srgbClr val="CB5628"/>
                </a:solidFill>
                <a:sym typeface="Wingdings"/>
              </a:rPr>
              <a:t>μW</a:t>
            </a:r>
            <a:endParaRPr lang="en-US" sz="2800" dirty="0"/>
          </a:p>
          <a:p>
            <a:pPr marL="457200" indent="-182880">
              <a:spcBef>
                <a:spcPts val="3000"/>
              </a:spcBef>
              <a:buFont typeface="Arial"/>
              <a:buChar char="•"/>
            </a:pPr>
            <a:r>
              <a:rPr lang="en-US" sz="2800" dirty="0" smtClean="0"/>
              <a:t>Need </a:t>
            </a:r>
            <a:r>
              <a:rPr lang="en-US" sz="2800" dirty="0" smtClean="0">
                <a:solidFill>
                  <a:srgbClr val="CB5628"/>
                </a:solidFill>
              </a:rPr>
              <a:t>distributed</a:t>
            </a:r>
            <a:r>
              <a:rPr lang="en-US" sz="2800" dirty="0" smtClean="0"/>
              <a:t> MAC</a:t>
            </a:r>
            <a:endParaRPr lang="en-US" sz="2800" dirty="0"/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2170876626"/>
              </p:ext>
            </p:extLst>
          </p:nvPr>
        </p:nvGraphicFramePr>
        <p:xfrm>
          <a:off x="5167872" y="2606698"/>
          <a:ext cx="3328526" cy="1523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7" name="Straight Arrow Connector 26"/>
          <p:cNvCxnSpPr/>
          <p:nvPr/>
        </p:nvCxnSpPr>
        <p:spPr>
          <a:xfrm>
            <a:off x="2042160" y="1406363"/>
            <a:ext cx="1361830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042160" y="1628410"/>
            <a:ext cx="1361830" cy="0"/>
          </a:xfrm>
          <a:prstGeom prst="straightConnector1">
            <a:avLst/>
          </a:prstGeom>
          <a:ln w="57150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7609" y="2130398"/>
            <a:ext cx="1222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Reader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247734" y="2130398"/>
            <a:ext cx="700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Tag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-238852" y="4204249"/>
            <a:ext cx="484416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182880">
              <a:spcBef>
                <a:spcPts val="3000"/>
              </a:spcBef>
              <a:buFont typeface="Arial"/>
              <a:buChar char="•"/>
            </a:pPr>
            <a:r>
              <a:rPr lang="en-US" sz="2800" dirty="0" smtClean="0"/>
              <a:t>Reader </a:t>
            </a:r>
            <a:r>
              <a:rPr lang="en-US" sz="2800" dirty="0" smtClean="0">
                <a:solidFill>
                  <a:srgbClr val="000000"/>
                </a:solidFill>
              </a:rPr>
              <a:t>sends </a:t>
            </a:r>
            <a:r>
              <a:rPr lang="en-US" sz="2800" dirty="0" smtClean="0">
                <a:solidFill>
                  <a:schemeClr val="accent1"/>
                </a:solidFill>
              </a:rPr>
              <a:t>constant</a:t>
            </a:r>
            <a:r>
              <a:rPr lang="en-US" sz="2800" dirty="0" smtClean="0">
                <a:solidFill>
                  <a:srgbClr val="7F3CA2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wave</a:t>
            </a:r>
            <a:endParaRPr lang="en-US" sz="2800" dirty="0" smtClean="0">
              <a:solidFill>
                <a:srgbClr val="CB5628"/>
              </a:solidFill>
            </a:endParaRPr>
          </a:p>
          <a:p>
            <a:pPr marL="457200" indent="-182880">
              <a:spcBef>
                <a:spcPts val="3000"/>
              </a:spcBef>
              <a:buFont typeface="Arial"/>
              <a:buChar char="•"/>
            </a:pPr>
            <a:r>
              <a:rPr lang="en-US" sz="2800" dirty="0" smtClean="0">
                <a:sym typeface="Wingdings"/>
              </a:rPr>
              <a:t>Receive chain: </a:t>
            </a:r>
            <a:r>
              <a:rPr lang="en-US" sz="2800" dirty="0" smtClean="0">
                <a:solidFill>
                  <a:srgbClr val="4F81BD"/>
                </a:solidFill>
                <a:sym typeface="Wingdings"/>
              </a:rPr>
              <a:t>100s of </a:t>
            </a:r>
            <a:r>
              <a:rPr lang="en-US" sz="2800" dirty="0" err="1" smtClean="0">
                <a:solidFill>
                  <a:srgbClr val="4F81BD"/>
                </a:solidFill>
                <a:sym typeface="Wingdings"/>
              </a:rPr>
              <a:t>mW</a:t>
            </a:r>
            <a:endParaRPr lang="en-US" sz="2800" dirty="0" smtClean="0">
              <a:solidFill>
                <a:srgbClr val="4F81BD"/>
              </a:solidFill>
            </a:endParaRPr>
          </a:p>
          <a:p>
            <a:pPr marL="457200" indent="-182880">
              <a:spcBef>
                <a:spcPts val="3000"/>
              </a:spcBef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Reader </a:t>
            </a:r>
            <a:r>
              <a:rPr lang="en-US" sz="2800" dirty="0" smtClean="0">
                <a:solidFill>
                  <a:srgbClr val="4F81BD"/>
                </a:solidFill>
              </a:rPr>
              <a:t>centrally</a:t>
            </a:r>
            <a:r>
              <a:rPr lang="en-US" sz="2800" dirty="0" smtClean="0">
                <a:solidFill>
                  <a:srgbClr val="7F3CA2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coordinates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4575779" y="321733"/>
            <a:ext cx="1" cy="6166271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833870972"/>
              </p:ext>
            </p:extLst>
          </p:nvPr>
        </p:nvGraphicFramePr>
        <p:xfrm>
          <a:off x="567609" y="2597588"/>
          <a:ext cx="3328526" cy="152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892887" y="124977"/>
            <a:ext cx="9519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RFID</a:t>
            </a:r>
            <a:endParaRPr lang="en-US" sz="3200" dirty="0"/>
          </a:p>
        </p:txBody>
      </p:sp>
      <p:pic>
        <p:nvPicPr>
          <p:cNvPr id="37" name="Picture 36" descr="top-side-edit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5" r="32387"/>
          <a:stretch/>
        </p:blipFill>
        <p:spPr>
          <a:xfrm rot="5400000">
            <a:off x="5144011" y="1139889"/>
            <a:ext cx="1282097" cy="786500"/>
          </a:xfrm>
          <a:prstGeom prst="rect">
            <a:avLst/>
          </a:prstGeom>
        </p:spPr>
      </p:pic>
      <p:pic>
        <p:nvPicPr>
          <p:cNvPr id="38" name="Picture 37" descr="top-side-edit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5" r="32387"/>
          <a:stretch/>
        </p:blipFill>
        <p:spPr>
          <a:xfrm rot="16200000">
            <a:off x="7283102" y="1139889"/>
            <a:ext cx="1282097" cy="786500"/>
          </a:xfrm>
          <a:prstGeom prst="rect">
            <a:avLst/>
          </a:prstGeom>
        </p:spPr>
      </p:pic>
      <p:pic>
        <p:nvPicPr>
          <p:cNvPr id="40" name="Picture 2" descr="https://lh5.googleusercontent.com/DkqF7_n_qUwuKlonD3o2NPbp8k1bfJlN6vb5LRxNnj8Ic3DZ2IVdoD_9hjD4YkgFY1yLowOcBFC7xD_lI1Gir72HyrHPlGe1UbWwdXJE_1UNn1yS3XYD8_h576w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9467" y="1319491"/>
            <a:ext cx="1595862" cy="27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H="1">
            <a:off x="6207433" y="1406362"/>
            <a:ext cx="1323467" cy="1"/>
          </a:xfrm>
          <a:prstGeom prst="straightConnector1">
            <a:avLst/>
          </a:prstGeom>
          <a:ln w="57150" cmpd="sng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168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09"/>
    </mc:Choice>
    <mc:Fallback xmlns="">
      <p:transition xmlns:p14="http://schemas.microsoft.com/office/powerpoint/2010/main" spd="slow" advTm="372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  <p:bldGraphic spid="2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6714"/>
            <a:ext cx="8229600" cy="4969450"/>
          </a:xfrm>
        </p:spPr>
        <p:txBody>
          <a:bodyPr anchor="ctr">
            <a:normAutofit/>
          </a:bodyPr>
          <a:lstStyle/>
          <a:p>
            <a:r>
              <a:rPr lang="en-US" dirty="0" smtClean="0">
                <a:cs typeface="Calibri"/>
              </a:rPr>
              <a:t>Extracting backscattered signals </a:t>
            </a:r>
            <a:r>
              <a:rPr lang="en-US" dirty="0">
                <a:cs typeface="Calibri"/>
              </a:rPr>
              <a:t>from </a:t>
            </a:r>
            <a:r>
              <a:rPr lang="en-US" dirty="0" smtClean="0">
                <a:cs typeface="Calibri"/>
              </a:rPr>
              <a:t>ambient signals we don</a:t>
            </a:r>
            <a:r>
              <a:rPr lang="fr-FR" dirty="0" smtClean="0">
                <a:cs typeface="Calibri"/>
              </a:rPr>
              <a:t>’</a:t>
            </a:r>
            <a:r>
              <a:rPr lang="en-US" dirty="0" smtClean="0">
                <a:cs typeface="Calibri"/>
              </a:rPr>
              <a:t>t control</a:t>
            </a:r>
          </a:p>
          <a:p>
            <a:endParaRPr lang="en-US" dirty="0" smtClean="0">
              <a:solidFill>
                <a:srgbClr val="006699"/>
              </a:solidFill>
              <a:cs typeface="Calibri"/>
            </a:endParaRPr>
          </a:p>
          <a:p>
            <a:r>
              <a:rPr lang="en-US" dirty="0" smtClean="0">
                <a:solidFill>
                  <a:srgbClr val="000000"/>
                </a:solidFill>
                <a:cs typeface="Calibri"/>
              </a:rPr>
              <a:t>Decoding on a battery-free device</a:t>
            </a:r>
          </a:p>
          <a:p>
            <a:endParaRPr lang="en-US" dirty="0" smtClean="0">
              <a:solidFill>
                <a:srgbClr val="006699"/>
              </a:solidFill>
              <a:cs typeface="Calibri"/>
            </a:endParaRPr>
          </a:p>
          <a:p>
            <a:r>
              <a:rPr lang="en-US" dirty="0" smtClean="0">
                <a:cs typeface="Calibri"/>
              </a:rPr>
              <a:t>Designing distributed MAC for battery-free devices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13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57"/>
    </mc:Choice>
    <mc:Fallback xmlns="">
      <p:transition xmlns:p14="http://schemas.microsoft.com/office/powerpoint/2010/main" spd="slow" advTm="249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6714"/>
            <a:ext cx="8229600" cy="4969450"/>
          </a:xfrm>
        </p:spPr>
        <p:txBody>
          <a:bodyPr anchor="ctr">
            <a:normAutofit/>
          </a:bodyPr>
          <a:lstStyle/>
          <a:p>
            <a:r>
              <a:rPr lang="en-US" dirty="0">
                <a:cs typeface="Calibri"/>
              </a:rPr>
              <a:t>Extracting backscattered signals from ambient signals we don</a:t>
            </a:r>
            <a:r>
              <a:rPr lang="fr-FR" dirty="0">
                <a:cs typeface="Calibri"/>
              </a:rPr>
              <a:t>’</a:t>
            </a:r>
            <a:r>
              <a:rPr lang="en-US" dirty="0">
                <a:cs typeface="Calibri"/>
              </a:rPr>
              <a:t>t control</a:t>
            </a:r>
          </a:p>
          <a:p>
            <a:endParaRPr lang="en-US" dirty="0">
              <a:solidFill>
                <a:srgbClr val="006699"/>
              </a:solidFill>
              <a:cs typeface="Calibri"/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cs typeface="Calibri"/>
              </a:rPr>
              <a:t>Decoding on a battery-free device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  <a:cs typeface="Calibri"/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cs typeface="Calibri"/>
              </a:rPr>
              <a:t>Designing distributed MAC for battery-free devices</a:t>
            </a:r>
          </a:p>
        </p:txBody>
      </p:sp>
    </p:spTree>
    <p:extLst>
      <p:ext uri="{BB962C8B-B14F-4D97-AF65-F5344CB8AC3E}">
        <p14:creationId xmlns:p14="http://schemas.microsoft.com/office/powerpoint/2010/main" val="6006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3"/>
    </mc:Choice>
    <mc:Fallback xmlns="">
      <p:transition xmlns:p14="http://schemas.microsoft.com/office/powerpoint/2010/main" spd="slow" advTm="74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578102" y="1511150"/>
            <a:ext cx="50521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Case 1: Alice absorbs</a:t>
            </a:r>
          </a:p>
          <a:p>
            <a:r>
              <a:rPr lang="en-US" sz="3200" dirty="0" smtClean="0"/>
              <a:t>At Bob: </a:t>
            </a:r>
            <a:r>
              <a:rPr lang="en-US" sz="3200" dirty="0" smtClean="0">
                <a:solidFill>
                  <a:schemeClr val="accent1"/>
                </a:solidFill>
              </a:rPr>
              <a:t>TV signal</a:t>
            </a:r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Case 2: Alice reflects</a:t>
            </a:r>
          </a:p>
          <a:p>
            <a:r>
              <a:rPr lang="en-US" sz="3200" dirty="0" smtClean="0"/>
              <a:t>At Bob: </a:t>
            </a:r>
            <a:r>
              <a:rPr lang="en-US" sz="3200" dirty="0" smtClean="0">
                <a:solidFill>
                  <a:srgbClr val="4F81BD"/>
                </a:solidFill>
              </a:rPr>
              <a:t>TV signal</a:t>
            </a:r>
          </a:p>
          <a:p>
            <a:r>
              <a:rPr lang="en-US" sz="3200" dirty="0">
                <a:solidFill>
                  <a:srgbClr val="4F81BD"/>
                </a:solidFill>
              </a:rPr>
              <a:t>	</a:t>
            </a:r>
            <a:r>
              <a:rPr lang="en-US" sz="3200" dirty="0" smtClean="0">
                <a:solidFill>
                  <a:srgbClr val="4F81BD"/>
                </a:solidFill>
              </a:rPr>
              <a:t>	  </a:t>
            </a:r>
            <a:r>
              <a:rPr lang="en-US" sz="3200" dirty="0" smtClean="0">
                <a:solidFill>
                  <a:schemeClr val="accent2"/>
                </a:solidFill>
              </a:rPr>
              <a:t> +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chemeClr val="accent2"/>
                </a:solidFill>
              </a:rPr>
              <a:t>Weak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chemeClr val="accent2"/>
                </a:solidFill>
              </a:rPr>
              <a:t>Reflection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5668630"/>
            <a:ext cx="9144000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Alice’s reflections change </a:t>
            </a:r>
            <a:r>
              <a:rPr lang="en-US" sz="3500" dirty="0"/>
              <a:t>the average </a:t>
            </a:r>
            <a:r>
              <a:rPr lang="en-US" sz="3500" dirty="0" smtClean="0"/>
              <a:t>amplitude</a:t>
            </a:r>
            <a:endParaRPr lang="en-US" sz="3500" dirty="0"/>
          </a:p>
        </p:txBody>
      </p:sp>
      <p:pic>
        <p:nvPicPr>
          <p:cNvPr id="43" name="Picture 42" descr="ambien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2" t="17406" r="43306" b="65373"/>
          <a:stretch/>
        </p:blipFill>
        <p:spPr>
          <a:xfrm>
            <a:off x="1677353" y="1201734"/>
            <a:ext cx="1218419" cy="1188514"/>
          </a:xfrm>
          <a:prstGeom prst="rect">
            <a:avLst/>
          </a:prstGeom>
        </p:spPr>
      </p:pic>
      <p:cxnSp>
        <p:nvCxnSpPr>
          <p:cNvPr id="46" name="Straight Arrow Connector 45"/>
          <p:cNvCxnSpPr>
            <a:stCxn id="43" idx="2"/>
          </p:cNvCxnSpPr>
          <p:nvPr/>
        </p:nvCxnSpPr>
        <p:spPr>
          <a:xfrm flipH="1">
            <a:off x="852163" y="2390248"/>
            <a:ext cx="1434400" cy="2182689"/>
          </a:xfrm>
          <a:prstGeom prst="straightConnector1">
            <a:avLst/>
          </a:prstGeom>
          <a:ln w="7620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852163" y="4569420"/>
            <a:ext cx="2957535" cy="3517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3" idx="2"/>
          </p:cNvCxnSpPr>
          <p:nvPr/>
        </p:nvCxnSpPr>
        <p:spPr>
          <a:xfrm>
            <a:off x="2286563" y="2390248"/>
            <a:ext cx="1523135" cy="2179172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46744" y="3823040"/>
            <a:ext cx="787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Alice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3902015" y="3823040"/>
            <a:ext cx="676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Bob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19257" y="1049485"/>
            <a:ext cx="1371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TV Tower</a:t>
            </a:r>
            <a:endParaRPr lang="en-US" sz="20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dirty="0" smtClean="0"/>
              <a:t>How Do We Extract The Backscattered Signals?</a:t>
            </a:r>
            <a:endParaRPr lang="en-US" sz="3600" dirty="0"/>
          </a:p>
        </p:txBody>
      </p:sp>
      <p:pic>
        <p:nvPicPr>
          <p:cNvPr id="14" name="Picture 13" descr="top-side-edi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5" r="32387"/>
          <a:stretch/>
        </p:blipFill>
        <p:spPr>
          <a:xfrm rot="2410204">
            <a:off x="3548338" y="4561371"/>
            <a:ext cx="1282097" cy="786500"/>
          </a:xfrm>
          <a:prstGeom prst="rect">
            <a:avLst/>
          </a:prstGeom>
        </p:spPr>
      </p:pic>
      <p:pic>
        <p:nvPicPr>
          <p:cNvPr id="16" name="Picture 15" descr="top-side-edi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5" r="32387"/>
          <a:stretch/>
        </p:blipFill>
        <p:spPr>
          <a:xfrm rot="2410204">
            <a:off x="179356" y="4561370"/>
            <a:ext cx="1282097" cy="78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48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5"/>
    </mc:Choice>
    <mc:Fallback xmlns="">
      <p:transition xmlns:p14="http://schemas.microsoft.com/office/powerpoint/2010/main" spd="slow" advTm="306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dirty="0" smtClean="0"/>
              <a:t>Solution: Detect Changes in Average Amplitude</a:t>
            </a:r>
            <a:endParaRPr lang="en-US" sz="36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050281080"/>
              </p:ext>
            </p:extLst>
          </p:nvPr>
        </p:nvGraphicFramePr>
        <p:xfrm>
          <a:off x="347585" y="1479339"/>
          <a:ext cx="4012748" cy="2148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409800766"/>
              </p:ext>
            </p:extLst>
          </p:nvPr>
        </p:nvGraphicFramePr>
        <p:xfrm>
          <a:off x="4888622" y="1484908"/>
          <a:ext cx="3985815" cy="2148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439561438"/>
              </p:ext>
            </p:extLst>
          </p:nvPr>
        </p:nvGraphicFramePr>
        <p:xfrm>
          <a:off x="347585" y="4596345"/>
          <a:ext cx="4012748" cy="2148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1643411367"/>
              </p:ext>
            </p:extLst>
          </p:nvPr>
        </p:nvGraphicFramePr>
        <p:xfrm>
          <a:off x="4858547" y="4601914"/>
          <a:ext cx="4012748" cy="2148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52849" y="1088279"/>
            <a:ext cx="33009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Alice Sends 1010…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5743257" y="1088279"/>
            <a:ext cx="23881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Alice Inactive</a:t>
            </a:r>
            <a:endParaRPr lang="en-US" sz="3200" dirty="0"/>
          </a:p>
        </p:txBody>
      </p:sp>
      <p:sp>
        <p:nvSpPr>
          <p:cNvPr id="6" name="Down Arrow 5"/>
          <p:cNvSpPr/>
          <p:nvPr/>
        </p:nvSpPr>
        <p:spPr>
          <a:xfrm>
            <a:off x="1356261" y="3628223"/>
            <a:ext cx="6415331" cy="1181439"/>
          </a:xfrm>
          <a:prstGeom prst="downArrow">
            <a:avLst>
              <a:gd name="adj1" fmla="val 78188"/>
              <a:gd name="adj2" fmla="val 46356"/>
            </a:avLst>
          </a:prstGeom>
          <a:solidFill>
            <a:srgbClr val="CB56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Moving Window Average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78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79"/>
    </mc:Choice>
    <mc:Fallback xmlns="">
      <p:transition xmlns:p14="http://schemas.microsoft.com/office/powerpoint/2010/main" spd="slow" advTm="6127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18" grpId="0">
        <p:bldAsOne/>
      </p:bldGraphic>
      <p:bldGraphic spid="19" grpId="0">
        <p:bldAsOne/>
      </p:bldGraphic>
      <p:bldGraphic spid="20" grpId="0">
        <p:bldAsOne/>
      </p:bldGraphic>
      <p:bldP spid="21" grpId="0"/>
      <p:bldP spid="22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44" y="715784"/>
            <a:ext cx="8232672" cy="202946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dirty="0" smtClean="0">
                <a:sym typeface="Wingdings"/>
              </a:rPr>
              <a:t>If we had digital samples, averaging would be easy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468296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Need </a:t>
            </a:r>
            <a:r>
              <a:rPr lang="en-US" sz="4000" dirty="0">
                <a:solidFill>
                  <a:srgbClr val="CB5628"/>
                </a:solidFill>
              </a:rPr>
              <a:t>power-hungry </a:t>
            </a:r>
            <a:r>
              <a:rPr lang="en-US" sz="4000" dirty="0">
                <a:solidFill>
                  <a:srgbClr val="000000"/>
                </a:solidFill>
              </a:rPr>
              <a:t>analog-to-digital converters</a:t>
            </a:r>
          </a:p>
          <a:p>
            <a:pPr algn="ctr"/>
            <a:endParaRPr lang="en-US" sz="4000" dirty="0"/>
          </a:p>
        </p:txBody>
      </p:sp>
      <p:sp>
        <p:nvSpPr>
          <p:cNvPr id="6" name="Down Arrow 5"/>
          <p:cNvSpPr/>
          <p:nvPr/>
        </p:nvSpPr>
        <p:spPr>
          <a:xfrm>
            <a:off x="4027166" y="2868171"/>
            <a:ext cx="1174572" cy="1295631"/>
          </a:xfrm>
          <a:prstGeom prst="downArrow">
            <a:avLst/>
          </a:prstGeom>
          <a:gradFill>
            <a:gsLst>
              <a:gs pos="0">
                <a:srgbClr val="CB5628"/>
              </a:gs>
              <a:gs pos="31000">
                <a:srgbClr val="CB5628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>
            <a:solidFill>
              <a:srgbClr val="CB5628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2"/>
    </mc:Choice>
    <mc:Fallback xmlns="">
      <p:transition xmlns:p14="http://schemas.microsoft.com/office/powerpoint/2010/main" spd="slow" advTm="248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6714"/>
            <a:ext cx="8229600" cy="496945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cs typeface="Calibri"/>
              </a:rPr>
              <a:t>Extracting backscattered signals from ambient signals we don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cs typeface="Calibri"/>
              </a:rPr>
              <a:t>’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cs typeface="Calibri"/>
              </a:rPr>
              <a:t>t control</a:t>
            </a:r>
          </a:p>
          <a:p>
            <a:endParaRPr lang="en-US" dirty="0">
              <a:solidFill>
                <a:srgbClr val="006699"/>
              </a:solidFill>
              <a:cs typeface="Calibri"/>
            </a:endParaRPr>
          </a:p>
          <a:p>
            <a:r>
              <a:rPr lang="en-US" dirty="0">
                <a:cs typeface="Calibri"/>
              </a:rPr>
              <a:t>Decoding on a battery-free device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  <a:cs typeface="Calibri"/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cs typeface="Calibri"/>
              </a:rPr>
              <a:t>Designing distributed MAC for battery-free devices</a:t>
            </a:r>
          </a:p>
        </p:txBody>
      </p:sp>
    </p:spTree>
    <p:extLst>
      <p:ext uri="{BB962C8B-B14F-4D97-AF65-F5344CB8AC3E}">
        <p14:creationId xmlns:p14="http://schemas.microsoft.com/office/powerpoint/2010/main" val="33211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7"/>
    </mc:Choice>
    <mc:Fallback xmlns="">
      <p:transition xmlns:p14="http://schemas.microsoft.com/office/powerpoint/2010/main" spd="slow" advTm="153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Use RC Circuits to Average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177" y="3848798"/>
            <a:ext cx="8740588" cy="2681880"/>
          </a:xfrm>
        </p:spPr>
        <p:txBody>
          <a:bodyPr>
            <a:normAutofit/>
          </a:bodyPr>
          <a:lstStyle/>
          <a:p>
            <a:r>
              <a:rPr lang="en-US" dirty="0"/>
              <a:t>Capacitor slowly charges/discharges when voltage is applied/</a:t>
            </a:r>
            <a:r>
              <a:rPr lang="en-US" dirty="0" smtClean="0"/>
              <a:t>removed</a:t>
            </a:r>
          </a:p>
          <a:p>
            <a:pPr marL="0" indent="0" algn="ctr">
              <a:spcBef>
                <a:spcPts val="2568"/>
              </a:spcBef>
              <a:buNone/>
            </a:pPr>
            <a:r>
              <a:rPr lang="en-US" dirty="0" smtClean="0">
                <a:solidFill>
                  <a:srgbClr val="CB5628"/>
                </a:solidFill>
              </a:rPr>
              <a:t>Provides a cheap, analog,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solidFill>
                  <a:srgbClr val="CB5628"/>
                </a:solidFill>
              </a:rPr>
              <a:t>exponential moving average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6" name="Group 75"/>
          <p:cNvGrpSpPr/>
          <p:nvPr/>
        </p:nvGrpSpPr>
        <p:grpSpPr>
          <a:xfrm>
            <a:off x="3066334" y="1100911"/>
            <a:ext cx="3005471" cy="2424532"/>
            <a:chOff x="2846842" y="1069550"/>
            <a:chExt cx="3418842" cy="2541605"/>
          </a:xfrm>
        </p:grpSpPr>
        <p:grpSp>
          <p:nvGrpSpPr>
            <p:cNvPr id="77" name="Group 76"/>
            <p:cNvGrpSpPr/>
            <p:nvPr/>
          </p:nvGrpSpPr>
          <p:grpSpPr>
            <a:xfrm>
              <a:off x="3582242" y="1549434"/>
              <a:ext cx="759374" cy="569331"/>
              <a:chOff x="836319" y="938111"/>
              <a:chExt cx="2659752" cy="907783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836319" y="1390316"/>
                <a:ext cx="219786" cy="448962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H="1">
                <a:off x="1056105" y="938111"/>
                <a:ext cx="441158" cy="90116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1497263" y="944727"/>
                <a:ext cx="441158" cy="90116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H="1">
                <a:off x="1954463" y="944727"/>
                <a:ext cx="441158" cy="90116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2395621" y="938111"/>
                <a:ext cx="441158" cy="90116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H="1">
                <a:off x="2836779" y="944727"/>
                <a:ext cx="441158" cy="90116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3277937" y="944727"/>
                <a:ext cx="218134" cy="44558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Connector 77"/>
            <p:cNvCxnSpPr/>
            <p:nvPr/>
          </p:nvCxnSpPr>
          <p:spPr>
            <a:xfrm flipH="1">
              <a:off x="2980521" y="1820732"/>
              <a:ext cx="601721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 flipV="1">
              <a:off x="4350735" y="1820732"/>
              <a:ext cx="1782761" cy="1230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5185037" y="1820732"/>
              <a:ext cx="0" cy="69247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4884176" y="2513207"/>
              <a:ext cx="601721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4884176" y="2753848"/>
              <a:ext cx="601721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5185037" y="2753848"/>
              <a:ext cx="0" cy="78872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3827724" y="1069550"/>
              <a:ext cx="379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R</a:t>
              </a:r>
              <a:endParaRPr lang="en-US" sz="28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5897" y="2371635"/>
              <a:ext cx="3761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</a:t>
              </a:r>
              <a:endParaRPr lang="en-US" sz="2800" dirty="0"/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2980521" y="3542575"/>
              <a:ext cx="315297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Donut 88"/>
            <p:cNvSpPr>
              <a:spLocks noChangeAspect="1"/>
            </p:cNvSpPr>
            <p:nvPr/>
          </p:nvSpPr>
          <p:spPr>
            <a:xfrm>
              <a:off x="2848333" y="1753892"/>
              <a:ext cx="132188" cy="137160"/>
            </a:xfrm>
            <a:prstGeom prst="donu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Donut 89"/>
            <p:cNvSpPr>
              <a:spLocks noChangeAspect="1"/>
            </p:cNvSpPr>
            <p:nvPr/>
          </p:nvSpPr>
          <p:spPr>
            <a:xfrm>
              <a:off x="2846842" y="3473995"/>
              <a:ext cx="132188" cy="137160"/>
            </a:xfrm>
            <a:prstGeom prst="donu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Donut 90"/>
            <p:cNvSpPr>
              <a:spLocks noChangeAspect="1"/>
            </p:cNvSpPr>
            <p:nvPr/>
          </p:nvSpPr>
          <p:spPr>
            <a:xfrm>
              <a:off x="6133496" y="1758347"/>
              <a:ext cx="132188" cy="137160"/>
            </a:xfrm>
            <a:prstGeom prst="donu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2" name="Donut 91"/>
            <p:cNvSpPr>
              <a:spLocks noChangeAspect="1"/>
            </p:cNvSpPr>
            <p:nvPr/>
          </p:nvSpPr>
          <p:spPr>
            <a:xfrm>
              <a:off x="6133496" y="3473995"/>
              <a:ext cx="132188" cy="137160"/>
            </a:xfrm>
            <a:prstGeom prst="donu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>
              <a:off x="2907615" y="1870965"/>
              <a:ext cx="1491" cy="1623117"/>
            </a:xfrm>
            <a:prstGeom prst="straightConnector1">
              <a:avLst/>
            </a:prstGeom>
            <a:ln w="57150" cmpd="sng">
              <a:solidFill>
                <a:schemeClr val="accent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>
              <a:off x="6208973" y="1870965"/>
              <a:ext cx="1491" cy="1623117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3980253904"/>
              </p:ext>
            </p:extLst>
          </p:nvPr>
        </p:nvGraphicFramePr>
        <p:xfrm>
          <a:off x="-26535" y="1315731"/>
          <a:ext cx="2935642" cy="2533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Chart 34"/>
          <p:cNvGraphicFramePr/>
          <p:nvPr>
            <p:extLst>
              <p:ext uri="{D42A27DB-BD31-4B8C-83A1-F6EECF244321}">
                <p14:modId xmlns:p14="http://schemas.microsoft.com/office/powerpoint/2010/main" val="528928538"/>
              </p:ext>
            </p:extLst>
          </p:nvPr>
        </p:nvGraphicFramePr>
        <p:xfrm>
          <a:off x="6208358" y="1317251"/>
          <a:ext cx="2935642" cy="2533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333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9"/>
    </mc:Choice>
    <mc:Fallback xmlns="">
      <p:transition xmlns:p14="http://schemas.microsoft.com/office/powerpoint/2010/main" spd="slow" advTm="450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Use RC </a:t>
            </a:r>
            <a:r>
              <a:rPr lang="en-US" sz="4000" dirty="0"/>
              <a:t>Circuits to Average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3066334" y="1100911"/>
            <a:ext cx="3005471" cy="2424532"/>
            <a:chOff x="2846842" y="1069550"/>
            <a:chExt cx="3418842" cy="2541605"/>
          </a:xfrm>
        </p:grpSpPr>
        <p:grpSp>
          <p:nvGrpSpPr>
            <p:cNvPr id="77" name="Group 76"/>
            <p:cNvGrpSpPr/>
            <p:nvPr/>
          </p:nvGrpSpPr>
          <p:grpSpPr>
            <a:xfrm>
              <a:off x="3582242" y="1549434"/>
              <a:ext cx="759374" cy="569331"/>
              <a:chOff x="836319" y="938111"/>
              <a:chExt cx="2659752" cy="907783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836319" y="1390316"/>
                <a:ext cx="219786" cy="448962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H="1">
                <a:off x="1056105" y="938111"/>
                <a:ext cx="441158" cy="90116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1497263" y="944727"/>
                <a:ext cx="441158" cy="90116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H="1">
                <a:off x="1954463" y="944727"/>
                <a:ext cx="441158" cy="90116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2395621" y="938111"/>
                <a:ext cx="441158" cy="90116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H="1">
                <a:off x="2836779" y="944727"/>
                <a:ext cx="441158" cy="90116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3277937" y="944727"/>
                <a:ext cx="218134" cy="44558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Connector 77"/>
            <p:cNvCxnSpPr/>
            <p:nvPr/>
          </p:nvCxnSpPr>
          <p:spPr>
            <a:xfrm flipH="1">
              <a:off x="2980521" y="1820732"/>
              <a:ext cx="601721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 flipV="1">
              <a:off x="4350735" y="1820732"/>
              <a:ext cx="1782761" cy="1230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5185037" y="1820732"/>
              <a:ext cx="0" cy="69247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4884176" y="2513207"/>
              <a:ext cx="601721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4884176" y="2753848"/>
              <a:ext cx="601721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5185037" y="2753848"/>
              <a:ext cx="0" cy="78872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3827724" y="1069550"/>
              <a:ext cx="379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R</a:t>
              </a:r>
              <a:endParaRPr lang="en-US" sz="28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5897" y="2371635"/>
              <a:ext cx="3761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</a:t>
              </a:r>
              <a:endParaRPr lang="en-US" sz="2800" dirty="0"/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2980521" y="3542575"/>
              <a:ext cx="315297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Donut 88"/>
            <p:cNvSpPr>
              <a:spLocks noChangeAspect="1"/>
            </p:cNvSpPr>
            <p:nvPr/>
          </p:nvSpPr>
          <p:spPr>
            <a:xfrm>
              <a:off x="2848333" y="1753892"/>
              <a:ext cx="132188" cy="137160"/>
            </a:xfrm>
            <a:prstGeom prst="donu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Donut 89"/>
            <p:cNvSpPr>
              <a:spLocks noChangeAspect="1"/>
            </p:cNvSpPr>
            <p:nvPr/>
          </p:nvSpPr>
          <p:spPr>
            <a:xfrm>
              <a:off x="2846842" y="3473995"/>
              <a:ext cx="132188" cy="137160"/>
            </a:xfrm>
            <a:prstGeom prst="donu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Donut 90"/>
            <p:cNvSpPr>
              <a:spLocks noChangeAspect="1"/>
            </p:cNvSpPr>
            <p:nvPr/>
          </p:nvSpPr>
          <p:spPr>
            <a:xfrm>
              <a:off x="6133496" y="1758347"/>
              <a:ext cx="132188" cy="137160"/>
            </a:xfrm>
            <a:prstGeom prst="donu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2" name="Donut 91"/>
            <p:cNvSpPr>
              <a:spLocks noChangeAspect="1"/>
            </p:cNvSpPr>
            <p:nvPr/>
          </p:nvSpPr>
          <p:spPr>
            <a:xfrm>
              <a:off x="6133496" y="3473995"/>
              <a:ext cx="132188" cy="137160"/>
            </a:xfrm>
            <a:prstGeom prst="donu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>
              <a:off x="2907615" y="1870965"/>
              <a:ext cx="1491" cy="1623117"/>
            </a:xfrm>
            <a:prstGeom prst="straightConnector1">
              <a:avLst/>
            </a:prstGeom>
            <a:ln w="57150" cmpd="sng">
              <a:solidFill>
                <a:schemeClr val="accent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>
              <a:off x="6208973" y="1870965"/>
              <a:ext cx="1491" cy="1623117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ontent Placeholder 2"/>
          <p:cNvSpPr txBox="1">
            <a:spLocks/>
          </p:cNvSpPr>
          <p:nvPr/>
        </p:nvSpPr>
        <p:spPr>
          <a:xfrm>
            <a:off x="209177" y="3848798"/>
            <a:ext cx="8740588" cy="2681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Capacitor slowly charges/discharges when voltage is applied/removed</a:t>
            </a:r>
          </a:p>
          <a:p>
            <a:pPr marL="0" indent="0" algn="ctr">
              <a:spcBef>
                <a:spcPts val="2568"/>
              </a:spcBef>
              <a:buNone/>
            </a:pPr>
            <a:r>
              <a:rPr lang="en-US" dirty="0">
                <a:solidFill>
                  <a:srgbClr val="CB5628"/>
                </a:solidFill>
              </a:rPr>
              <a:t>Provides a cheap, analog,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rgbClr val="CB5628"/>
                </a:solidFill>
              </a:rPr>
              <a:t>exponential moving average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35" name="Chart 34"/>
          <p:cNvGraphicFramePr/>
          <p:nvPr>
            <p:extLst>
              <p:ext uri="{D42A27DB-BD31-4B8C-83A1-F6EECF244321}">
                <p14:modId xmlns:p14="http://schemas.microsoft.com/office/powerpoint/2010/main" val="1188996299"/>
              </p:ext>
            </p:extLst>
          </p:nvPr>
        </p:nvGraphicFramePr>
        <p:xfrm>
          <a:off x="1" y="1492568"/>
          <a:ext cx="3066334" cy="2148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5238151"/>
            <a:ext cx="9144000" cy="1253520"/>
          </a:xfrm>
          <a:prstGeom prst="rect">
            <a:avLst/>
          </a:prstGeom>
          <a:solidFill>
            <a:srgbClr val="B8454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0488" tIns="137160" rIns="90488" bIns="44450" anchor="ctr"/>
          <a:lstStyle/>
          <a:p>
            <a:pPr marL="231775" algn="ctr"/>
            <a:r>
              <a:rPr lang="en-US" sz="3000" dirty="0" smtClean="0">
                <a:solidFill>
                  <a:schemeClr val="bg1"/>
                </a:solidFill>
                <a:latin typeface="Calibri"/>
                <a:ea typeface="Batang" pitchFamily="18" charset="-127"/>
                <a:cs typeface="Calibri"/>
              </a:rPr>
              <a:t>By picking the right RC values,</a:t>
            </a:r>
          </a:p>
          <a:p>
            <a:pPr marL="231775" algn="ctr"/>
            <a:r>
              <a:rPr lang="en-US" sz="3000" dirty="0" smtClean="0">
                <a:solidFill>
                  <a:schemeClr val="bg1"/>
                </a:solidFill>
                <a:latin typeface="Calibri"/>
                <a:ea typeface="Batang" pitchFamily="18" charset="-127"/>
                <a:cs typeface="Calibri"/>
              </a:rPr>
              <a:t>we can selectively filter out the high TV frequencies</a:t>
            </a:r>
            <a:endParaRPr lang="en-US" sz="3000" kern="1200" dirty="0" smtClean="0">
              <a:solidFill>
                <a:srgbClr val="FFFF00"/>
              </a:solidFill>
              <a:latin typeface="Comic Sans MS" pitchFamily="-112" charset="0"/>
              <a:ea typeface="Batang" pitchFamily="18" charset="-127"/>
              <a:cs typeface="Batang" pitchFamily="18" charset="-127"/>
            </a:endParaRPr>
          </a:p>
        </p:txBody>
      </p:sp>
      <p:graphicFrame>
        <p:nvGraphicFramePr>
          <p:cNvPr id="37" name="Chart 36"/>
          <p:cNvGraphicFramePr/>
          <p:nvPr>
            <p:extLst>
              <p:ext uri="{D42A27DB-BD31-4B8C-83A1-F6EECF244321}">
                <p14:modId xmlns:p14="http://schemas.microsoft.com/office/powerpoint/2010/main" val="1028795689"/>
              </p:ext>
            </p:extLst>
          </p:nvPr>
        </p:nvGraphicFramePr>
        <p:xfrm>
          <a:off x="6023262" y="1492568"/>
          <a:ext cx="3120738" cy="2148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593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9"/>
    </mc:Choice>
    <mc:Fallback xmlns="">
      <p:transition xmlns:p14="http://schemas.microsoft.com/office/powerpoint/2010/main" spd="slow" advTm="238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op-side-edi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16"/>
          <a:stretch/>
        </p:blipFill>
        <p:spPr>
          <a:xfrm rot="19247696">
            <a:off x="1209520" y="2441717"/>
            <a:ext cx="4404070" cy="94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that we can decode bits…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90457" y="5664634"/>
            <a:ext cx="3402297" cy="100266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Physical Layer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0457" y="4628779"/>
            <a:ext cx="3402297" cy="102536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Link Layer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14" name="Picture 13" descr="top-side-edi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16"/>
          <a:stretch/>
        </p:blipFill>
        <p:spPr>
          <a:xfrm rot="19247696">
            <a:off x="1884076" y="2441716"/>
            <a:ext cx="4404070" cy="949743"/>
          </a:xfrm>
          <a:prstGeom prst="rect">
            <a:avLst/>
          </a:prstGeom>
        </p:spPr>
      </p:pic>
      <p:pic>
        <p:nvPicPr>
          <p:cNvPr id="17" name="Picture 16" descr="top-side-edi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16"/>
          <a:stretch/>
        </p:blipFill>
        <p:spPr>
          <a:xfrm rot="19247696">
            <a:off x="2662967" y="2441716"/>
            <a:ext cx="4404070" cy="949743"/>
          </a:xfrm>
          <a:prstGeom prst="rect">
            <a:avLst/>
          </a:prstGeom>
        </p:spPr>
      </p:pic>
      <p:pic>
        <p:nvPicPr>
          <p:cNvPr id="16" name="Picture 15" descr="top-side-edi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16"/>
          <a:stretch/>
        </p:blipFill>
        <p:spPr>
          <a:xfrm rot="19247696">
            <a:off x="3362057" y="2534619"/>
            <a:ext cx="4404070" cy="949743"/>
          </a:xfrm>
          <a:prstGeom prst="rect">
            <a:avLst/>
          </a:prstGeom>
        </p:spPr>
      </p:pic>
      <p:pic>
        <p:nvPicPr>
          <p:cNvPr id="18" name="Picture 17" descr="top-side-edi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16"/>
          <a:stretch/>
        </p:blipFill>
        <p:spPr>
          <a:xfrm rot="19247696">
            <a:off x="4017630" y="2534620"/>
            <a:ext cx="4404070" cy="949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5756" y="4837734"/>
            <a:ext cx="3515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CB5628"/>
                </a:solidFill>
              </a:rPr>
              <a:t>Distributed MAC?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49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92"/>
    </mc:Choice>
    <mc:Fallback xmlns="">
      <p:transition xmlns:p14="http://schemas.microsoft.com/office/powerpoint/2010/main" spd="slow" advTm="3759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Our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6714"/>
            <a:ext cx="8229600" cy="496945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000" dirty="0" smtClean="0"/>
              <a:t>Interactive devices </a:t>
            </a:r>
            <a:r>
              <a:rPr lang="en-US" sz="4000" dirty="0"/>
              <a:t>that </a:t>
            </a:r>
            <a:r>
              <a:rPr lang="en-US" sz="4000" dirty="0" smtClean="0"/>
              <a:t>compute and communicate </a:t>
            </a:r>
            <a:r>
              <a:rPr lang="en-US" sz="4000" dirty="0" smtClean="0">
                <a:solidFill>
                  <a:srgbClr val="CB5628"/>
                </a:solidFill>
              </a:rPr>
              <a:t>without batteries</a:t>
            </a:r>
            <a:endParaRPr lang="en-US" sz="4000" dirty="0">
              <a:solidFill>
                <a:srgbClr val="CB5628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8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43"/>
    </mc:Choice>
    <mc:Fallback xmlns="">
      <p:transition xmlns:p14="http://schemas.microsoft.com/office/powerpoint/2010/main" spd="slow" advTm="2614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6714"/>
            <a:ext cx="8229600" cy="496945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cs typeface="Calibri"/>
              </a:rPr>
              <a:t>Extracting backscattered signals from ambient signals we don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cs typeface="Calibri"/>
              </a:rPr>
              <a:t>’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cs typeface="Calibri"/>
              </a:rPr>
              <a:t>t control</a:t>
            </a:r>
          </a:p>
          <a:p>
            <a:endParaRPr lang="en-US" dirty="0">
              <a:solidFill>
                <a:srgbClr val="006699"/>
              </a:solidFill>
              <a:cs typeface="Calibri"/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cs typeface="Calibri"/>
              </a:rPr>
              <a:t>Decoding on a battery-free device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  <a:cs typeface="Calibri"/>
            </a:endParaRPr>
          </a:p>
          <a:p>
            <a:r>
              <a:rPr lang="en-US" dirty="0">
                <a:cs typeface="Calibri"/>
              </a:rPr>
              <a:t>Designing distributed MAC for battery-free devices</a:t>
            </a:r>
          </a:p>
        </p:txBody>
      </p:sp>
    </p:spTree>
    <p:extLst>
      <p:ext uri="{BB962C8B-B14F-4D97-AF65-F5344CB8AC3E}">
        <p14:creationId xmlns:p14="http://schemas.microsoft.com/office/powerpoint/2010/main" val="2122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6"/>
    </mc:Choice>
    <mc:Fallback xmlns="">
      <p:transition xmlns:p14="http://schemas.microsoft.com/office/powerpoint/2010/main" spd="slow" advTm="66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alibri"/>
              </a:rPr>
              <a:t>We Use CSMA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56713"/>
            <a:ext cx="9144000" cy="5342699"/>
          </a:xfrm>
        </p:spPr>
        <p:txBody>
          <a:bodyPr anchor="t">
            <a:normAutofit/>
          </a:bodyPr>
          <a:lstStyle/>
          <a:p>
            <a:r>
              <a:rPr lang="en-US" sz="3600" dirty="0" smtClean="0"/>
              <a:t>CSMA uses carrier sense, i.e. energy detection</a:t>
            </a:r>
          </a:p>
          <a:p>
            <a:endParaRPr lang="en-US" sz="3600" dirty="0" smtClean="0"/>
          </a:p>
          <a:p>
            <a:r>
              <a:rPr lang="en-US" sz="3600" dirty="0" smtClean="0"/>
              <a:t>Battery-free devices do not have energy levels</a:t>
            </a:r>
          </a:p>
          <a:p>
            <a:pPr lvl="1"/>
            <a:r>
              <a:rPr lang="en-US" sz="3200" dirty="0" smtClean="0"/>
              <a:t>Requires power-hungry ADCs</a:t>
            </a:r>
            <a:endParaRPr lang="en-US" sz="3200" dirty="0"/>
          </a:p>
          <a:p>
            <a:endParaRPr lang="en-US" sz="2800" dirty="0" smtClean="0"/>
          </a:p>
          <a:p>
            <a:endParaRPr lang="en-US" sz="3600" dirty="0" smtClean="0"/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4000" dirty="0" smtClean="0">
                <a:solidFill>
                  <a:srgbClr val="CB5628"/>
                </a:solidFill>
              </a:rPr>
              <a:t>Challenge: Energy detection </a:t>
            </a:r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4000" dirty="0" smtClean="0">
                <a:solidFill>
                  <a:srgbClr val="CB5628"/>
                </a:solidFill>
              </a:rPr>
              <a:t>without access to the energy levels</a:t>
            </a:r>
            <a:endParaRPr lang="en-US" sz="4000" dirty="0">
              <a:solidFill>
                <a:srgbClr val="CB5628"/>
              </a:solidFill>
            </a:endParaRPr>
          </a:p>
          <a:p>
            <a:endParaRPr lang="en-US" sz="40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32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3"/>
    </mc:Choice>
    <mc:Fallback xmlns="">
      <p:transition xmlns:p14="http://schemas.microsoft.com/office/powerpoint/2010/main" spd="slow" advTm="364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Solution: Leverage Hardware Properties for Energy Detection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70" y="1356079"/>
            <a:ext cx="9031130" cy="3399151"/>
          </a:xfrm>
        </p:spPr>
        <p:txBody>
          <a:bodyPr>
            <a:normAutofit/>
          </a:bodyPr>
          <a:lstStyle/>
          <a:p>
            <a:pPr marL="557784" indent="-557784">
              <a:spcBef>
                <a:spcPts val="600"/>
              </a:spcBef>
              <a:buFont typeface="+mj-lt"/>
              <a:buAutoNum type="arabicPeriod"/>
            </a:pPr>
            <a:r>
              <a:rPr lang="en-US" sz="4000" dirty="0" smtClean="0"/>
              <a:t>RC circuit filters out the TV signals</a:t>
            </a:r>
            <a:br>
              <a:rPr lang="en-US" sz="4000" dirty="0" smtClean="0"/>
            </a:br>
            <a:r>
              <a:rPr lang="en-US" sz="4000" dirty="0" smtClean="0">
                <a:sym typeface="Wingdings"/>
              </a:rPr>
              <a:t> Removes high-amplitude variations</a:t>
            </a:r>
          </a:p>
          <a:p>
            <a:pPr marL="557784" indent="-557784">
              <a:spcBef>
                <a:spcPts val="600"/>
              </a:spcBef>
              <a:buFont typeface="+mj-lt"/>
              <a:buAutoNum type="arabicPeriod"/>
            </a:pPr>
            <a:endParaRPr lang="en-US" sz="2400" dirty="0" smtClean="0"/>
          </a:p>
          <a:p>
            <a:pPr marL="557784" indent="-557784">
              <a:spcBef>
                <a:spcPts val="600"/>
              </a:spcBef>
              <a:buFont typeface="+mj-lt"/>
              <a:buAutoNum type="arabicPeriod"/>
            </a:pPr>
            <a:r>
              <a:rPr lang="en-US" sz="4000" dirty="0" smtClean="0"/>
              <a:t>Hardware elements have a threshold</a:t>
            </a:r>
            <a:br>
              <a:rPr lang="en-US" sz="4000" dirty="0" smtClean="0"/>
            </a:br>
            <a:r>
              <a:rPr lang="en-US" sz="4000" dirty="0" smtClean="0">
                <a:sym typeface="Wingdings"/>
              </a:rPr>
              <a:t> Low-amplitudes don</a:t>
            </a:r>
            <a:r>
              <a:rPr lang="fr-FR" sz="4000" dirty="0" smtClean="0">
                <a:sym typeface="Wingdings"/>
              </a:rPr>
              <a:t>’</a:t>
            </a:r>
            <a:r>
              <a:rPr lang="en-US" sz="4000" dirty="0" smtClean="0">
                <a:sym typeface="Wingdings"/>
              </a:rPr>
              <a:t>t change output</a:t>
            </a:r>
            <a:endParaRPr lang="en-US" sz="4000" dirty="0" smtClean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100871398"/>
              </p:ext>
            </p:extLst>
          </p:nvPr>
        </p:nvGraphicFramePr>
        <p:xfrm>
          <a:off x="389918" y="4556735"/>
          <a:ext cx="4012748" cy="2148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820226349"/>
              </p:ext>
            </p:extLst>
          </p:nvPr>
        </p:nvGraphicFramePr>
        <p:xfrm>
          <a:off x="4834918" y="4556735"/>
          <a:ext cx="4012748" cy="2148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06071" y="4785709"/>
            <a:ext cx="29692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F3CA2"/>
                </a:solidFill>
              </a:rPr>
              <a:t>Constant Output</a:t>
            </a:r>
            <a:endParaRPr lang="en-US" sz="3200" dirty="0">
              <a:solidFill>
                <a:srgbClr val="7F3CA2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2982325"/>
            <a:ext cx="9144000" cy="1574410"/>
          </a:xfrm>
          <a:prstGeom prst="rect">
            <a:avLst/>
          </a:prstGeom>
          <a:solidFill>
            <a:srgbClr val="B8454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0488" tIns="137160" rIns="90488" bIns="44450" anchor="t"/>
          <a:lstStyle/>
          <a:p>
            <a:pPr marL="231775" algn="ctr"/>
            <a:r>
              <a:rPr lang="en-US" sz="4000" dirty="0" smtClean="0">
                <a:solidFill>
                  <a:schemeClr val="bg1"/>
                </a:solidFill>
                <a:latin typeface="Calibri"/>
                <a:ea typeface="Batang" pitchFamily="18" charset="-127"/>
                <a:cs typeface="Calibri"/>
              </a:rPr>
              <a:t>In the absence of backscattering, </a:t>
            </a:r>
          </a:p>
          <a:p>
            <a:pPr marL="231775" algn="ctr"/>
            <a:r>
              <a:rPr lang="en-US" sz="4000" dirty="0" smtClean="0">
                <a:solidFill>
                  <a:schemeClr val="bg1"/>
                </a:solidFill>
                <a:latin typeface="Calibri"/>
                <a:ea typeface="Batang" pitchFamily="18" charset="-127"/>
                <a:cs typeface="Calibri"/>
              </a:rPr>
              <a:t>we see a constant output</a:t>
            </a:r>
            <a:endParaRPr lang="en-US" sz="4000" kern="1200" dirty="0" smtClean="0">
              <a:solidFill>
                <a:schemeClr val="bg1"/>
              </a:solidFill>
              <a:latin typeface="Comic Sans MS" pitchFamily="-112" charset="0"/>
              <a:ea typeface="Batang" pitchFamily="18" charset="-127"/>
              <a:cs typeface="Batang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29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9"/>
    </mc:Choice>
    <mc:Fallback xmlns="">
      <p:transition xmlns:p14="http://schemas.microsoft.com/office/powerpoint/2010/main" spd="slow" advTm="553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8" grpId="0">
        <p:bldAsOne/>
      </p:bldGraphic>
      <p:bldGraphic spid="9" grpId="1">
        <p:bldSub>
          <a:bldChart bld="series"/>
        </p:bldSub>
      </p:bldGraphic>
      <p:bldP spid="4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Solution: Leverage Hardware Properties for Energy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763" y="1827767"/>
            <a:ext cx="8640732" cy="473980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ym typeface="Wingdings"/>
              </a:rPr>
              <a:t>No backscatter </a:t>
            </a:r>
            <a:r>
              <a:rPr lang="en-US" sz="4000" smtClean="0">
                <a:sym typeface="Wingdings"/>
              </a:rPr>
              <a:t> See </a:t>
            </a:r>
            <a:r>
              <a:rPr lang="en-US" sz="4000" dirty="0">
                <a:sym typeface="Wingdings"/>
              </a:rPr>
              <a:t>all 0s or all </a:t>
            </a:r>
            <a:r>
              <a:rPr lang="en-US" sz="4000" dirty="0" smtClean="0">
                <a:sym typeface="Wingdings"/>
              </a:rPr>
              <a:t>1s</a:t>
            </a:r>
          </a:p>
          <a:p>
            <a:endParaRPr lang="en-US" sz="4000" dirty="0">
              <a:sym typeface="Wingdings"/>
            </a:endParaRPr>
          </a:p>
          <a:p>
            <a:r>
              <a:rPr lang="en-US" sz="4000" dirty="0" smtClean="0">
                <a:sym typeface="Wingdings"/>
              </a:rPr>
              <a:t>Backscatter  See </a:t>
            </a:r>
            <a:r>
              <a:rPr lang="en-US" sz="4000" dirty="0">
                <a:sym typeface="Wingdings"/>
              </a:rPr>
              <a:t>many </a:t>
            </a:r>
            <a:r>
              <a:rPr lang="en-US" sz="4000" dirty="0" smtClean="0">
                <a:sym typeface="Wingdings"/>
              </a:rPr>
              <a:t>transitions</a:t>
            </a:r>
          </a:p>
          <a:p>
            <a:endParaRPr lang="en-US" sz="2400" dirty="0">
              <a:sym typeface="Wingdings"/>
            </a:endParaRPr>
          </a:p>
          <a:p>
            <a:endParaRPr lang="en-US" sz="2400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CB5628"/>
                </a:solidFill>
                <a:sym typeface="Wingdings"/>
              </a:rPr>
              <a:t>Use bit transitions as proxy for</a:t>
            </a: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CB5628"/>
                </a:solidFill>
                <a:sym typeface="Wingdings"/>
              </a:rPr>
              <a:t>energy detection</a:t>
            </a:r>
            <a:endParaRPr lang="en-US" sz="4000" dirty="0">
              <a:solidFill>
                <a:srgbClr val="CB5628"/>
              </a:solidFill>
              <a:sym typeface="Wingdings"/>
            </a:endParaRP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6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9210"/>
            <a:ext cx="9144000" cy="1143000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6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"/>
    </mc:Choice>
    <mc:Fallback xmlns="">
      <p:transition xmlns:p14="http://schemas.microsoft.com/office/powerpoint/2010/main" spd="slow" advTm="6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op-side-edi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16"/>
          <a:stretch/>
        </p:blipFill>
        <p:spPr>
          <a:xfrm>
            <a:off x="-1967031" y="3515893"/>
            <a:ext cx="13947962" cy="3007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Prototype Using Off-the-Shelf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9857"/>
            <a:ext cx="9143999" cy="474054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cs typeface="Calibri"/>
              </a:rPr>
              <a:t>B</a:t>
            </a:r>
            <a:r>
              <a:rPr lang="en-US" dirty="0" smtClean="0">
                <a:cs typeface="Calibri"/>
              </a:rPr>
              <a:t>attery-free</a:t>
            </a:r>
          </a:p>
          <a:p>
            <a:pPr>
              <a:lnSpc>
                <a:spcPct val="130000"/>
              </a:lnSpc>
            </a:pPr>
            <a:r>
              <a:rPr lang="en-US" dirty="0">
                <a:cs typeface="Calibri"/>
              </a:rPr>
              <a:t>Harvests and backscatters TV signals </a:t>
            </a:r>
            <a:r>
              <a:rPr lang="en-US" dirty="0" smtClean="0">
                <a:cs typeface="Calibri"/>
              </a:rPr>
              <a:t>at 539 MHz</a:t>
            </a:r>
            <a:endParaRPr lang="en-US" dirty="0">
              <a:cs typeface="Calibri"/>
            </a:endParaRPr>
          </a:p>
          <a:p>
            <a:pPr>
              <a:lnSpc>
                <a:spcPct val="130000"/>
              </a:lnSpc>
            </a:pPr>
            <a:r>
              <a:rPr lang="en-US" dirty="0">
                <a:cs typeface="Calibri"/>
              </a:rPr>
              <a:t>Microcontroller </a:t>
            </a:r>
            <a:r>
              <a:rPr lang="en-US" dirty="0" smtClean="0">
                <a:cs typeface="Calibri"/>
              </a:rPr>
              <a:t>performs computation</a:t>
            </a:r>
          </a:p>
        </p:txBody>
      </p:sp>
      <p:cxnSp>
        <p:nvCxnSpPr>
          <p:cNvPr id="6" name="Straight Arrow Connector 5"/>
          <p:cNvCxnSpPr>
            <a:stCxn id="9" idx="3"/>
          </p:cNvCxnSpPr>
          <p:nvPr/>
        </p:nvCxnSpPr>
        <p:spPr>
          <a:xfrm flipV="1">
            <a:off x="1780695" y="4866107"/>
            <a:ext cx="4435621" cy="2616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9" idx="3"/>
          </p:cNvCxnSpPr>
          <p:nvPr/>
        </p:nvCxnSpPr>
        <p:spPr>
          <a:xfrm flipV="1">
            <a:off x="1780695" y="4866107"/>
            <a:ext cx="1343505" cy="2616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045037" y="5954349"/>
            <a:ext cx="949741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8391" y="4866106"/>
            <a:ext cx="872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LEDs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897112" y="5623860"/>
            <a:ext cx="2287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Touch Sensors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666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"/>
    </mc:Choice>
    <mc:Fallback xmlns="">
      <p:transition xmlns:p14="http://schemas.microsoft.com/office/powerpoint/2010/main" spd="slow" advTm="16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Tested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Seattle area with a 1MW TV </a:t>
            </a:r>
            <a:r>
              <a:rPr lang="en-US" dirty="0"/>
              <a:t>tower at 539 </a:t>
            </a:r>
            <a:r>
              <a:rPr lang="en-US" dirty="0" smtClean="0"/>
              <a:t>MHz</a:t>
            </a:r>
          </a:p>
          <a:p>
            <a:endParaRPr lang="en-US" dirty="0" smtClean="0"/>
          </a:p>
          <a:p>
            <a:r>
              <a:rPr lang="en-US" dirty="0" smtClean="0"/>
              <a:t>Indoor and outdoor environments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Distances up to 10.5 km from the TV tower</a:t>
            </a:r>
          </a:p>
          <a:p>
            <a:pPr lvl="1"/>
            <a:r>
              <a:rPr lang="en-US" dirty="0" smtClean="0"/>
              <a:t>TV power ranged </a:t>
            </a:r>
            <a:r>
              <a:rPr lang="en-US" dirty="0"/>
              <a:t>between -</a:t>
            </a:r>
            <a:r>
              <a:rPr lang="en-US" dirty="0" smtClean="0"/>
              <a:t>24dBm </a:t>
            </a:r>
            <a:r>
              <a:rPr lang="en-US" dirty="0"/>
              <a:t>and -</a:t>
            </a:r>
            <a:r>
              <a:rPr lang="en-US" dirty="0" smtClean="0"/>
              <a:t>8dBm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"/>
    </mc:Choice>
    <mc:Fallback xmlns="">
      <p:transition xmlns:p14="http://schemas.microsoft.com/office/powerpoint/2010/main" spd="slow" advTm="132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Bit Rates Can We Achieve?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4845" y="2020242"/>
            <a:ext cx="5577370" cy="357449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Three bit rates:</a:t>
            </a:r>
            <a:br>
              <a:rPr lang="en-US" sz="3600" dirty="0" smtClean="0"/>
            </a:br>
            <a:r>
              <a:rPr lang="en-US" sz="3600" dirty="0" smtClean="0"/>
              <a:t>10kbps, 1kbps, 100bps</a:t>
            </a:r>
          </a:p>
          <a:p>
            <a:endParaRPr lang="en-US" sz="3600" dirty="0" smtClean="0"/>
          </a:p>
          <a:p>
            <a:r>
              <a:rPr lang="en-US" sz="3600" dirty="0" smtClean="0"/>
              <a:t>BER versus distance between two devices</a:t>
            </a:r>
          </a:p>
        </p:txBody>
      </p:sp>
      <p:pic>
        <p:nvPicPr>
          <p:cNvPr id="13" name="Picture 12" descr="top-side-edi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16"/>
          <a:stretch/>
        </p:blipFill>
        <p:spPr>
          <a:xfrm rot="5400000">
            <a:off x="3965051" y="3394031"/>
            <a:ext cx="4404070" cy="949743"/>
          </a:xfrm>
          <a:prstGeom prst="rect">
            <a:avLst/>
          </a:prstGeom>
        </p:spPr>
      </p:pic>
      <p:pic>
        <p:nvPicPr>
          <p:cNvPr id="14" name="Picture 13" descr="top-side-edi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16"/>
          <a:stretch/>
        </p:blipFill>
        <p:spPr>
          <a:xfrm rot="16200000">
            <a:off x="6242200" y="3394031"/>
            <a:ext cx="4404070" cy="94974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641958" y="1746414"/>
            <a:ext cx="1327405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94914" y="1176160"/>
            <a:ext cx="1439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Distance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645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"/>
    </mc:Choice>
    <mc:Fallback xmlns="">
      <p:transition xmlns:p14="http://schemas.microsoft.com/office/powerpoint/2010/main" spd="slow" advTm="30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Bit Rates Can We Achieve?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499873951"/>
              </p:ext>
            </p:extLst>
          </p:nvPr>
        </p:nvGraphicFramePr>
        <p:xfrm>
          <a:off x="111410" y="895200"/>
          <a:ext cx="8904441" cy="4562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76396" y="3130866"/>
            <a:ext cx="116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100 bps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6960" y="3052433"/>
            <a:ext cx="1149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10 kbps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7193" y="3052433"/>
            <a:ext cx="99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1 kbps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14514" y="5457478"/>
            <a:ext cx="8901337" cy="1319394"/>
          </a:xfrm>
          <a:prstGeom prst="rect">
            <a:avLst/>
          </a:prstGeom>
          <a:solidFill>
            <a:srgbClr val="B8454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0488" tIns="137160" rIns="90488" bIns="4445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These results show the feasibility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of Ambient Backscatter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0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"/>
    </mc:Choice>
    <mc:Fallback xmlns="">
      <p:transition xmlns:p14="http://schemas.microsoft.com/office/powerpoint/2010/main" spd="slow" advTm="30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4" grpId="0"/>
      <p:bldP spid="7" grpId="0"/>
      <p:bldP spid="8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9210"/>
            <a:ext cx="9144000" cy="1143000"/>
          </a:xfrm>
        </p:spPr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2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"/>
    </mc:Choice>
    <mc:Fallback xmlns="">
      <p:transition xmlns:p14="http://schemas.microsoft.com/office/powerpoint/2010/main" spd="slow" advTm="56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bc-app1-public.m4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1156713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en-US" dirty="0" smtClean="0"/>
              <a:t>What We Are After</a:t>
            </a:r>
            <a:endParaRPr lang="en-US" dirty="0">
              <a:effectLst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4514" y="5232401"/>
            <a:ext cx="8901337" cy="1544472"/>
          </a:xfrm>
          <a:prstGeom prst="rect">
            <a:avLst/>
          </a:prstGeom>
          <a:solidFill>
            <a:srgbClr val="B8454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0488" tIns="137160" rIns="90488" bIns="44450" anchor="t"/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How to power computation, sensing,</a:t>
            </a:r>
          </a:p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and communication?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23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25"/>
    </mc:Choice>
    <mc:Fallback xmlns="">
      <p:transition xmlns:p14="http://schemas.microsoft.com/office/powerpoint/2010/main" spd="slow" advTm="7312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  <p:extLst mod="1">
    <p:ext uri="{E180D4A7-C9FB-4DFB-919C-405C955672EB}">
      <p14:showEvtLst xmlns:p14="http://schemas.microsoft.com/office/powerpoint/2010/main">
        <p14:playEvt time="12514" objId="6"/>
        <p14:stopEvt time="40175" objId="6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Identifying Misplaced Items</a:t>
            </a:r>
            <a:endParaRPr lang="en-US" dirty="0"/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68671" y="1786957"/>
            <a:ext cx="8597497" cy="4901708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With </a:t>
            </a:r>
            <a:r>
              <a:rPr lang="en-US" dirty="0">
                <a:sym typeface="Wingdings"/>
              </a:rPr>
              <a:t>a</a:t>
            </a:r>
            <a:r>
              <a:rPr lang="en-US" dirty="0" smtClean="0">
                <a:sym typeface="Wingdings"/>
              </a:rPr>
              <a:t>mbient backscatter, d</a:t>
            </a:r>
            <a:r>
              <a:rPr lang="en-US" dirty="0" smtClean="0"/>
              <a:t>evices can figure out they are misplaced on their own</a:t>
            </a:r>
          </a:p>
          <a:p>
            <a:pPr>
              <a:spcBef>
                <a:spcPts val="3600"/>
              </a:spcBef>
            </a:pPr>
            <a:r>
              <a:rPr lang="en-US" dirty="0" smtClean="0"/>
              <a:t>We built a preliminary system with cereal boxes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89567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 Grocery </a:t>
            </a:r>
            <a:r>
              <a:rPr lang="en-US" sz="2800" dirty="0"/>
              <a:t>stores </a:t>
            </a:r>
            <a:r>
              <a:rPr lang="en-US" sz="2800" dirty="0" smtClean="0"/>
              <a:t>or Warehouses </a:t>
            </a:r>
            <a:r>
              <a:rPr lang="en-US" sz="2800" dirty="0"/>
              <a:t>(e.g., Amazon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6" name="Picture 2" descr="C:\Users\anparks\Dropbox\Public\ambi-tag-videos\ambi-tag-app2\masters\Out of place box WS 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7458" y="3852426"/>
            <a:ext cx="3782036" cy="28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18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"/>
    </mc:Choice>
    <mc:Fallback xmlns="">
      <p:transition xmlns:p14="http://schemas.microsoft.com/office/powerpoint/2010/main" spd="slow" advTm="23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Identifying Misplaced Items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889567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 Grocery </a:t>
            </a:r>
            <a:r>
              <a:rPr lang="en-US" sz="2800" dirty="0"/>
              <a:t>stores </a:t>
            </a:r>
            <a:r>
              <a:rPr lang="en-US" sz="2800" dirty="0" smtClean="0"/>
              <a:t>or Warehouses </a:t>
            </a:r>
            <a:r>
              <a:rPr lang="en-US" sz="2800" dirty="0"/>
              <a:t>(e.g., Amazon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3" name="abc-app2-public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378" r="12378"/>
          <a:stretch/>
        </p:blipFill>
        <p:spPr>
          <a:xfrm>
            <a:off x="925825" y="1412786"/>
            <a:ext cx="7287900" cy="5448121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4514" y="5457478"/>
            <a:ext cx="8901337" cy="1319394"/>
          </a:xfrm>
          <a:prstGeom prst="rect">
            <a:avLst/>
          </a:prstGeom>
          <a:solidFill>
            <a:srgbClr val="B8454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0488" tIns="137160" rIns="90488" bIns="4445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Works even if not all tags are in range of a reader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3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4"/>
    </mc:Choice>
    <mc:Fallback xmlns="">
      <p:transition xmlns:p14="http://schemas.microsoft.com/office/powerpoint/2010/main" spd="slow" advTm="228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156713"/>
            <a:ext cx="8801737" cy="53657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develop</a:t>
            </a:r>
          </a:p>
          <a:p>
            <a:pPr lvl="1"/>
            <a:r>
              <a:rPr lang="en-US" dirty="0" smtClean="0"/>
              <a:t>The first primitive that enables communication without either device generating RF signals</a:t>
            </a:r>
          </a:p>
          <a:p>
            <a:pPr lvl="1"/>
            <a:r>
              <a:rPr lang="en-US" dirty="0" smtClean="0"/>
              <a:t>A battery-free hardware prototype that computes and communicates using only TV signals</a:t>
            </a:r>
          </a:p>
          <a:p>
            <a:endParaRPr lang="en-US" dirty="0"/>
          </a:p>
          <a:p>
            <a:r>
              <a:rPr lang="en-US" dirty="0" smtClean="0"/>
              <a:t>We transform existing signals into both a power source and a communication medium</a:t>
            </a:r>
          </a:p>
          <a:p>
            <a:pPr lvl="1"/>
            <a:r>
              <a:rPr lang="en-US" dirty="0" smtClean="0"/>
              <a:t>Opens up new research opportunities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CB5628"/>
                </a:solidFill>
                <a:hlinkClick r:id="rId3"/>
              </a:rPr>
              <a:t>abc.cs.washington.edu</a:t>
            </a:r>
            <a:r>
              <a:rPr lang="en-US" dirty="0" smtClean="0">
                <a:solidFill>
                  <a:srgbClr val="CB5628"/>
                </a:solidFill>
              </a:rPr>
              <a:t> </a:t>
            </a:r>
            <a:endParaRPr lang="en-US" dirty="0">
              <a:solidFill>
                <a:srgbClr val="CB56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8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en-US" dirty="0" smtClean="0">
                <a:effectLst/>
                <a:cs typeface="Calibri"/>
              </a:rPr>
              <a:t>Leverage Existing Wireless Signals</a:t>
            </a:r>
            <a:endParaRPr lang="en-US" dirty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45" y="1686710"/>
            <a:ext cx="1408880" cy="2184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522" y="1930957"/>
            <a:ext cx="1816241" cy="1940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982" y="2350152"/>
            <a:ext cx="1605561" cy="14664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2750" y="3833158"/>
            <a:ext cx="631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TV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22540" y="3840565"/>
            <a:ext cx="158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Cellular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1535" y="3833158"/>
            <a:ext cx="166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Wi-Fi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949444" y="4855403"/>
            <a:ext cx="7206099" cy="18493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Available at almost any time and place, rain or </a:t>
            </a:r>
            <a:r>
              <a:rPr lang="en-US" sz="3600" dirty="0" smtClean="0"/>
              <a:t>shine</a:t>
            </a:r>
            <a:endParaRPr lang="en-US" sz="3600" dirty="0"/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04834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72"/>
    </mc:Choice>
    <mc:Fallback xmlns="">
      <p:transition xmlns:p14="http://schemas.microsoft.com/office/powerpoint/2010/main" spd="slow" advTm="342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-400050"/>
            <a:r>
              <a:rPr lang="en-US" dirty="0" smtClean="0"/>
              <a:t>Recent Work Harvests </a:t>
            </a:r>
            <a:r>
              <a:rPr lang="en-US" dirty="0"/>
              <a:t>10s of </a:t>
            </a:r>
            <a:r>
              <a:rPr lang="en-US" dirty="0" err="1" smtClean="0"/>
              <a:t>μW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AA95BC"/>
                </a:solidFill>
              </a:rPr>
              <a:t>[‘09</a:t>
            </a:r>
            <a:r>
              <a:rPr lang="en-US" dirty="0">
                <a:solidFill>
                  <a:srgbClr val="AA95BC"/>
                </a:solidFill>
              </a:rPr>
              <a:t>]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7460" y="1156714"/>
            <a:ext cx="8435383" cy="4969450"/>
          </a:xfrm>
        </p:spPr>
        <p:txBody>
          <a:bodyPr anchor="ctr">
            <a:normAutofit/>
          </a:bodyPr>
          <a:lstStyle/>
          <a:p>
            <a:r>
              <a:rPr lang="en-US" sz="3600" dirty="0"/>
              <a:t>Enough for computation and sensing</a:t>
            </a:r>
          </a:p>
          <a:p>
            <a:endParaRPr lang="en-US" sz="3600" dirty="0" smtClean="0">
              <a:solidFill>
                <a:srgbClr val="000000"/>
              </a:solidFill>
            </a:endParaRP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>
                <a:solidFill>
                  <a:srgbClr val="CB5628"/>
                </a:solidFill>
              </a:rPr>
              <a:t>Orders of magnitude </a:t>
            </a:r>
            <a:r>
              <a:rPr lang="en-US" sz="3600" dirty="0" smtClean="0">
                <a:solidFill>
                  <a:srgbClr val="CB5628"/>
                </a:solidFill>
              </a:rPr>
              <a:t>less </a:t>
            </a:r>
            <a:r>
              <a:rPr lang="en-US" sz="3600" dirty="0" smtClean="0"/>
              <a:t>power</a:t>
            </a:r>
            <a:r>
              <a:rPr lang="en-US" sz="3600" dirty="0" smtClean="0">
                <a:solidFill>
                  <a:srgbClr val="CB5628"/>
                </a:solidFill>
              </a:rPr>
              <a:t> </a:t>
            </a:r>
            <a:r>
              <a:rPr lang="en-US" sz="3600" dirty="0">
                <a:solidFill>
                  <a:srgbClr val="000000"/>
                </a:solidFill>
              </a:rPr>
              <a:t>than needed for </a:t>
            </a:r>
            <a:r>
              <a:rPr lang="en-US" sz="3600" dirty="0" smtClean="0">
                <a:solidFill>
                  <a:srgbClr val="000000"/>
                </a:solidFill>
              </a:rPr>
              <a:t>radio </a:t>
            </a:r>
            <a:r>
              <a:rPr lang="en-US" sz="3600" dirty="0">
                <a:solidFill>
                  <a:srgbClr val="000000"/>
                </a:solidFill>
              </a:rPr>
              <a:t>communication</a:t>
            </a:r>
            <a:r>
              <a:rPr lang="en-US" sz="3600" dirty="0">
                <a:solidFill>
                  <a:srgbClr val="CB5628"/>
                </a:solidFill>
              </a:rPr>
              <a:t>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[‘13]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24"/>
    </mc:Choice>
    <mc:Fallback xmlns="">
      <p:transition xmlns:p14="http://schemas.microsoft.com/office/powerpoint/2010/main" spd="slow" advTm="302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Challenge: Communication Between Battery-Free Devices</a:t>
            </a:r>
            <a:endParaRPr lang="en-US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7460" y="1475058"/>
            <a:ext cx="8480735" cy="5382941"/>
          </a:xfrm>
        </p:spPr>
        <p:txBody>
          <a:bodyPr anchor="t">
            <a:normAutofit/>
          </a:bodyPr>
          <a:lstStyle/>
          <a:p>
            <a:r>
              <a:rPr lang="en-US" sz="4000" dirty="0" smtClean="0"/>
              <a:t>Generating radio signals is expensive</a:t>
            </a:r>
          </a:p>
          <a:p>
            <a:endParaRPr lang="en-US" dirty="0" smtClean="0"/>
          </a:p>
          <a:p>
            <a:r>
              <a:rPr lang="en-US" sz="4000" dirty="0" smtClean="0"/>
              <a:t>Could duty cycle</a:t>
            </a:r>
          </a:p>
          <a:p>
            <a:pPr lvl="1"/>
            <a:r>
              <a:rPr lang="en-US" sz="3600" dirty="0" smtClean="0"/>
              <a:t>Limits interactive applications</a:t>
            </a:r>
          </a:p>
          <a:p>
            <a:pPr marL="457200" lvl="1" indent="0">
              <a:buNone/>
            </a:pPr>
            <a:endParaRPr lang="en-US" sz="4000" dirty="0"/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4000" dirty="0">
                <a:solidFill>
                  <a:srgbClr val="CB5628"/>
                </a:solidFill>
              </a:rPr>
              <a:t>Can we communicate without</a:t>
            </a:r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4000" dirty="0">
                <a:solidFill>
                  <a:srgbClr val="CB5628"/>
                </a:solidFill>
              </a:rPr>
              <a:t>either device generating radio signals</a:t>
            </a:r>
            <a:r>
              <a:rPr lang="en-US" sz="4000" dirty="0" smtClean="0">
                <a:solidFill>
                  <a:srgbClr val="CB5628"/>
                </a:solidFill>
              </a:rPr>
              <a:t>?</a:t>
            </a:r>
            <a:endParaRPr lang="en-US" sz="4000" dirty="0">
              <a:solidFill>
                <a:srgbClr val="CB5628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214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71"/>
    </mc:Choice>
    <mc:Fallback xmlns="">
      <p:transition xmlns:p14="http://schemas.microsoft.com/office/powerpoint/2010/main" spd="slow" advTm="649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ambien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2" t="17406" r="43306" b="65373"/>
          <a:stretch/>
        </p:blipFill>
        <p:spPr>
          <a:xfrm>
            <a:off x="3895852" y="1041258"/>
            <a:ext cx="1218419" cy="1188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Ambient Backscatter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26" idx="2"/>
          </p:cNvCxnSpPr>
          <p:nvPr/>
        </p:nvCxnSpPr>
        <p:spPr>
          <a:xfrm flipH="1">
            <a:off x="4504719" y="2571115"/>
            <a:ext cx="23091" cy="1596850"/>
          </a:xfrm>
          <a:prstGeom prst="straightConnector1">
            <a:avLst/>
          </a:prstGeom>
          <a:ln w="7620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044128" y="4844524"/>
            <a:ext cx="1851724" cy="3517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6" idx="2"/>
          </p:cNvCxnSpPr>
          <p:nvPr/>
        </p:nvCxnSpPr>
        <p:spPr>
          <a:xfrm flipH="1">
            <a:off x="1595930" y="2571115"/>
            <a:ext cx="2931880" cy="1596850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11414" y="5496552"/>
            <a:ext cx="787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Alice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24088" y="5496552"/>
            <a:ext cx="676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Bob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81404" y="5956971"/>
            <a:ext cx="3447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B5628"/>
                </a:solidFill>
                <a:latin typeface="Calibri"/>
                <a:cs typeface="Calibri"/>
              </a:rPr>
              <a:t>‘0’ bit – Absorb TV Signals</a:t>
            </a:r>
          </a:p>
          <a:p>
            <a:pPr algn="ctr"/>
            <a:r>
              <a:rPr lang="en-US" sz="2400" dirty="0">
                <a:solidFill>
                  <a:srgbClr val="CB5628"/>
                </a:solidFill>
                <a:cs typeface="Calibri"/>
              </a:rPr>
              <a:t>‘1’ bit – Reflect TV </a:t>
            </a:r>
            <a:r>
              <a:rPr lang="en-US" sz="2400" dirty="0" smtClean="0">
                <a:solidFill>
                  <a:srgbClr val="CB5628"/>
                </a:solidFill>
                <a:cs typeface="Calibri"/>
              </a:rPr>
              <a:t>signals</a:t>
            </a:r>
            <a:r>
              <a:rPr lang="en-US" sz="2400" dirty="0" smtClean="0">
                <a:solidFill>
                  <a:srgbClr val="CB5628"/>
                </a:solidFill>
                <a:latin typeface="Calibri"/>
                <a:cs typeface="Calibri"/>
              </a:rPr>
              <a:t> </a:t>
            </a:r>
            <a:endParaRPr lang="en-US" sz="2400" dirty="0">
              <a:solidFill>
                <a:srgbClr val="CB5628"/>
              </a:solidFill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42015" y="2109450"/>
            <a:ext cx="1371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TV Tower</a:t>
            </a:r>
            <a:endParaRPr lang="en-US" sz="2000" dirty="0"/>
          </a:p>
        </p:txBody>
      </p:sp>
      <p:pic>
        <p:nvPicPr>
          <p:cNvPr id="76" name="Picture 7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41" y="3793625"/>
            <a:ext cx="1469710" cy="1740822"/>
          </a:xfrm>
          <a:prstGeom prst="rect">
            <a:avLst/>
          </a:prstGeom>
        </p:spPr>
      </p:pic>
      <p:cxnSp>
        <p:nvCxnSpPr>
          <p:cNvPr id="77" name="Straight Arrow Connector 76"/>
          <p:cNvCxnSpPr/>
          <p:nvPr/>
        </p:nvCxnSpPr>
        <p:spPr>
          <a:xfrm>
            <a:off x="4504719" y="2571115"/>
            <a:ext cx="2905762" cy="1502613"/>
          </a:xfrm>
          <a:prstGeom prst="straightConnector1">
            <a:avLst/>
          </a:prstGeom>
          <a:ln w="7620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605581" y="2982584"/>
            <a:ext cx="1748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B5628"/>
                </a:solidFill>
                <a:latin typeface="Calibri"/>
                <a:cs typeface="Calibri"/>
              </a:rPr>
              <a:t>Reception</a:t>
            </a:r>
          </a:p>
          <a:p>
            <a:pPr algn="ctr"/>
            <a:r>
              <a:rPr lang="en-US" sz="2400" dirty="0" smtClean="0">
                <a:solidFill>
                  <a:srgbClr val="CB5628"/>
                </a:solidFill>
                <a:latin typeface="Calibri"/>
                <a:cs typeface="Calibri"/>
              </a:rPr>
              <a:t>Unaffected</a:t>
            </a:r>
            <a:endParaRPr lang="en-US" sz="2400" dirty="0">
              <a:solidFill>
                <a:srgbClr val="CB5628"/>
              </a:solidFill>
              <a:latin typeface="Calibri"/>
              <a:cs typeface="Calibri"/>
            </a:endParaRPr>
          </a:p>
        </p:txBody>
      </p:sp>
      <p:cxnSp>
        <p:nvCxnSpPr>
          <p:cNvPr id="117" name="Straight Arrow Connector 116"/>
          <p:cNvCxnSpPr/>
          <p:nvPr/>
        </p:nvCxnSpPr>
        <p:spPr>
          <a:xfrm>
            <a:off x="4898709" y="4848041"/>
            <a:ext cx="1916070" cy="0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769930" y="878913"/>
            <a:ext cx="7470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Use existing signals instead of generating our own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5037631" y="4405112"/>
            <a:ext cx="1470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Additional</a:t>
            </a:r>
          </a:p>
          <a:p>
            <a:r>
              <a:rPr lang="en-US" sz="2400" dirty="0" smtClean="0"/>
              <a:t>Multipath</a:t>
            </a:r>
            <a:endParaRPr lang="en-US" sz="2400" dirty="0"/>
          </a:p>
        </p:txBody>
      </p:sp>
      <p:pic>
        <p:nvPicPr>
          <p:cNvPr id="31" name="Picture 30" descr="top-side-edi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5" r="32387"/>
          <a:stretch/>
        </p:blipFill>
        <p:spPr>
          <a:xfrm rot="2410204">
            <a:off x="879502" y="4527823"/>
            <a:ext cx="1282097" cy="786500"/>
          </a:xfrm>
          <a:prstGeom prst="rect">
            <a:avLst/>
          </a:prstGeom>
        </p:spPr>
      </p:pic>
      <p:pic>
        <p:nvPicPr>
          <p:cNvPr id="32" name="Picture 31" descr="top-side-edi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5" r="32387"/>
          <a:stretch/>
        </p:blipFill>
        <p:spPr>
          <a:xfrm rot="2744313">
            <a:off x="3863670" y="4508272"/>
            <a:ext cx="1282097" cy="786500"/>
          </a:xfrm>
          <a:prstGeom prst="rect">
            <a:avLst/>
          </a:prstGeom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-6801" y="2662704"/>
            <a:ext cx="9144000" cy="1253520"/>
          </a:xfrm>
          <a:prstGeom prst="rect">
            <a:avLst/>
          </a:prstGeom>
          <a:solidFill>
            <a:srgbClr val="B8454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0488" tIns="137160" rIns="90488" bIns="44450" anchor="ctr"/>
          <a:lstStyle/>
          <a:p>
            <a:pPr marL="231775" algn="ctr"/>
            <a:r>
              <a:rPr lang="en-US" sz="3000" dirty="0" smtClean="0">
                <a:solidFill>
                  <a:schemeClr val="bg1"/>
                </a:solidFill>
                <a:latin typeface="Calibri"/>
                <a:ea typeface="Batang" pitchFamily="18" charset="-127"/>
                <a:cs typeface="Calibri"/>
              </a:rPr>
              <a:t>Works with only ~5% of the harvested power!</a:t>
            </a:r>
            <a:endParaRPr lang="en-US" sz="3000" kern="1200" dirty="0" smtClean="0">
              <a:solidFill>
                <a:srgbClr val="FFFF00"/>
              </a:solidFill>
              <a:latin typeface="Comic Sans MS" pitchFamily="-112" charset="0"/>
              <a:ea typeface="Batang" pitchFamily="18" charset="-127"/>
              <a:cs typeface="Batang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11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63"/>
    </mc:Choice>
    <mc:Fallback xmlns="">
      <p:transition xmlns:p14="http://schemas.microsoft.com/office/powerpoint/2010/main" spd="slow" advTm="12036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6" grpId="0"/>
      <p:bldP spid="78" grpId="0"/>
      <p:bldP spid="29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9210"/>
            <a:ext cx="9144000" cy="1143000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2"/>
    </mc:Choice>
    <mc:Fallback xmlns="">
      <p:transition xmlns:p14="http://schemas.microsoft.com/office/powerpoint/2010/main" spd="slow" advTm="65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167872" y="134640"/>
            <a:ext cx="36277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Ambient Backscatter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-238852" y="4204249"/>
            <a:ext cx="484416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182880">
              <a:spcBef>
                <a:spcPts val="3000"/>
              </a:spcBef>
              <a:buFont typeface="Arial"/>
              <a:buChar char="•"/>
            </a:pPr>
            <a:r>
              <a:rPr lang="en-US" sz="2800" dirty="0"/>
              <a:t>Reader </a:t>
            </a:r>
            <a:r>
              <a:rPr lang="en-US" sz="2800" dirty="0">
                <a:solidFill>
                  <a:srgbClr val="000000"/>
                </a:solidFill>
              </a:rPr>
              <a:t>sends </a:t>
            </a:r>
            <a:r>
              <a:rPr lang="en-US" sz="2800" dirty="0">
                <a:solidFill>
                  <a:srgbClr val="4F81BD"/>
                </a:solidFill>
              </a:rPr>
              <a:t>constant </a:t>
            </a:r>
            <a:r>
              <a:rPr lang="en-US" sz="2800" dirty="0">
                <a:solidFill>
                  <a:srgbClr val="000000"/>
                </a:solidFill>
              </a:rPr>
              <a:t>wave</a:t>
            </a:r>
            <a:endParaRPr lang="en-US" sz="2800" dirty="0">
              <a:solidFill>
                <a:srgbClr val="CB5628"/>
              </a:solidFill>
            </a:endParaRPr>
          </a:p>
          <a:p>
            <a:pPr marL="457200" indent="-182880">
              <a:spcBef>
                <a:spcPts val="3000"/>
              </a:spcBef>
              <a:buFont typeface="Arial"/>
              <a:buChar char="•"/>
            </a:pPr>
            <a:r>
              <a:rPr lang="en-US" sz="2800" dirty="0">
                <a:sym typeface="Wingdings"/>
              </a:rPr>
              <a:t>Receive chain: </a:t>
            </a:r>
            <a:r>
              <a:rPr lang="en-US" sz="2800" dirty="0" smtClean="0">
                <a:solidFill>
                  <a:srgbClr val="4F81BD"/>
                </a:solidFill>
                <a:sym typeface="Wingdings"/>
              </a:rPr>
              <a:t>100s </a:t>
            </a:r>
            <a:r>
              <a:rPr lang="en-US" sz="2800" dirty="0">
                <a:solidFill>
                  <a:srgbClr val="4F81BD"/>
                </a:solidFill>
                <a:sym typeface="Wingdings"/>
              </a:rPr>
              <a:t>of </a:t>
            </a:r>
            <a:r>
              <a:rPr lang="en-US" sz="2800" dirty="0" err="1">
                <a:solidFill>
                  <a:srgbClr val="4F81BD"/>
                </a:solidFill>
                <a:sym typeface="Wingdings"/>
              </a:rPr>
              <a:t>mW</a:t>
            </a:r>
            <a:endParaRPr lang="en-US" sz="2800" dirty="0">
              <a:solidFill>
                <a:srgbClr val="4F81BD"/>
              </a:solidFill>
            </a:endParaRPr>
          </a:p>
          <a:p>
            <a:pPr marL="457200" indent="-182880">
              <a:spcBef>
                <a:spcPts val="3000"/>
              </a:spcBef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Reader </a:t>
            </a:r>
            <a:r>
              <a:rPr lang="en-US" sz="2800" dirty="0">
                <a:solidFill>
                  <a:srgbClr val="4F81BD"/>
                </a:solidFill>
              </a:rPr>
              <a:t>centrally </a:t>
            </a:r>
            <a:r>
              <a:rPr lang="en-US" sz="2800" dirty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92887" y="124977"/>
            <a:ext cx="9519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RFID</a:t>
            </a:r>
            <a:endParaRPr lang="en-US" sz="3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11" y="617621"/>
            <a:ext cx="1701683" cy="1723008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2042160" y="1406363"/>
            <a:ext cx="1361830" cy="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042160" y="1628410"/>
            <a:ext cx="1361830" cy="0"/>
          </a:xfrm>
          <a:prstGeom prst="straightConnector1">
            <a:avLst/>
          </a:prstGeom>
          <a:ln w="57150" cmpd="sng"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7609" y="2130398"/>
            <a:ext cx="1222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Reader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247734" y="2130398"/>
            <a:ext cx="700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Tag</a:t>
            </a:r>
            <a:endParaRPr lang="en-US" sz="2800" dirty="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575779" y="321733"/>
            <a:ext cx="1" cy="6166271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Chart 32"/>
          <p:cNvGraphicFramePr/>
          <p:nvPr>
            <p:extLst>
              <p:ext uri="{D42A27DB-BD31-4B8C-83A1-F6EECF244321}">
                <p14:modId xmlns:p14="http://schemas.microsoft.com/office/powerpoint/2010/main" val="2293537710"/>
              </p:ext>
            </p:extLst>
          </p:nvPr>
        </p:nvGraphicFramePr>
        <p:xfrm>
          <a:off x="567609" y="2597588"/>
          <a:ext cx="3328526" cy="152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4" name="Picture 2" descr="https://lh5.googleusercontent.com/DkqF7_n_qUwuKlonD3o2NPbp8k1bfJlN6vb5LRxNnj8Ic3DZ2IVdoD_9hjD4YkgFY1yLowOcBFC7xD_lI1Gir72HyrHPlGe1UbWwdXJE_1UNn1yS3XYD8_h576w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9467" y="1319491"/>
            <a:ext cx="1595862" cy="27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5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74"/>
    </mc:Choice>
    <mc:Fallback xmlns="">
      <p:transition xmlns:p14="http://schemas.microsoft.com/office/powerpoint/2010/main" spd="slow" advTm="419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  <p:bldP spid="30" grpId="0"/>
      <p:bldP spid="31" grpId="0"/>
      <p:bldGraphic spid="33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5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8.6|6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6.2|7.4|8.2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7.7|2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6.8|11.7|26|3.5|13.9|1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6.9|10.7|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8.6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8|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2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61607</TotalTime>
  <Words>819</Words>
  <Application>Microsoft Macintosh PowerPoint</Application>
  <PresentationFormat>On-screen Show (4:3)</PresentationFormat>
  <Paragraphs>226</Paragraphs>
  <Slides>32</Slides>
  <Notes>32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Ambient Backscatter</vt:lpstr>
      <vt:lpstr>Our Goal</vt:lpstr>
      <vt:lpstr>What We Are After</vt:lpstr>
      <vt:lpstr>Leverage Existing Wireless Signals</vt:lpstr>
      <vt:lpstr>Recent Work Harvests 10s of μW [‘09]</vt:lpstr>
      <vt:lpstr>Challenge: Communication Between Battery-Free Devices</vt:lpstr>
      <vt:lpstr>Ambient Backscatter</vt:lpstr>
      <vt:lpstr>Challenges</vt:lpstr>
      <vt:lpstr>PowerPoint Presentation</vt:lpstr>
      <vt:lpstr>PowerPoint Presentation</vt:lpstr>
      <vt:lpstr>Challenges</vt:lpstr>
      <vt:lpstr>Challenges</vt:lpstr>
      <vt:lpstr>How Do We Extract The Backscattered Signals?</vt:lpstr>
      <vt:lpstr>Solution: Detect Changes in Average Amplitude</vt:lpstr>
      <vt:lpstr>PowerPoint Presentation</vt:lpstr>
      <vt:lpstr>Challenges</vt:lpstr>
      <vt:lpstr>Use RC Circuits to Average</vt:lpstr>
      <vt:lpstr>Use RC Circuits to Average</vt:lpstr>
      <vt:lpstr>Now that we can decode bits…</vt:lpstr>
      <vt:lpstr>Challenges</vt:lpstr>
      <vt:lpstr>We Use CSMA</vt:lpstr>
      <vt:lpstr>Solution: Leverage Hardware Properties for Energy Detection</vt:lpstr>
      <vt:lpstr>Solution: Leverage Hardware Properties for Energy Detection</vt:lpstr>
      <vt:lpstr>Evaluation</vt:lpstr>
      <vt:lpstr>Prototype Using Off-the-Shelf Components</vt:lpstr>
      <vt:lpstr>Tested Locations</vt:lpstr>
      <vt:lpstr>What Bit Rates Can We Achieve?</vt:lpstr>
      <vt:lpstr>What Bit Rates Can We Achieve?</vt:lpstr>
      <vt:lpstr>Applications</vt:lpstr>
      <vt:lpstr>Identifying Misplaced Items</vt:lpstr>
      <vt:lpstr>Identifying Misplaced Items</vt:lpstr>
      <vt:lpstr>Conclusion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F10: Fault-Tolerant Engineered Networks</dc:title>
  <dc:subject/>
  <dc:creator>Vincent Liu</dc:creator>
  <cp:keywords/>
  <dc:description/>
  <cp:lastModifiedBy>Vincent Liu</cp:lastModifiedBy>
  <cp:revision>785</cp:revision>
  <cp:lastPrinted>2012-03-22T22:58:46Z</cp:lastPrinted>
  <dcterms:created xsi:type="dcterms:W3CDTF">2013-03-30T09:18:09Z</dcterms:created>
  <dcterms:modified xsi:type="dcterms:W3CDTF">2013-08-13T09:19:52Z</dcterms:modified>
  <cp:category/>
</cp:coreProperties>
</file>