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6" r:id="rId3"/>
    <p:sldId id="470" r:id="rId4"/>
    <p:sldId id="450" r:id="rId5"/>
    <p:sldId id="451" r:id="rId6"/>
    <p:sldId id="480" r:id="rId7"/>
    <p:sldId id="483" r:id="rId8"/>
    <p:sldId id="484" r:id="rId9"/>
    <p:sldId id="448" r:id="rId10"/>
    <p:sldId id="463" r:id="rId11"/>
    <p:sldId id="464" r:id="rId12"/>
    <p:sldId id="476" r:id="rId13"/>
    <p:sldId id="440" r:id="rId14"/>
    <p:sldId id="444" r:id="rId15"/>
    <p:sldId id="485" r:id="rId16"/>
    <p:sldId id="481" r:id="rId17"/>
    <p:sldId id="472" r:id="rId18"/>
    <p:sldId id="458" r:id="rId19"/>
    <p:sldId id="478" r:id="rId20"/>
    <p:sldId id="337" r:id="rId21"/>
    <p:sldId id="44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99"/>
    <a:srgbClr val="CB00FF"/>
    <a:srgbClr val="FF00FF"/>
    <a:srgbClr val="AA95BC"/>
    <a:srgbClr val="FF0800"/>
    <a:srgbClr val="CB5628"/>
    <a:srgbClr val="7F3CA2"/>
    <a:srgbClr val="804CA2"/>
    <a:srgbClr val="8367F2"/>
    <a:srgbClr val="663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8" autoAdjust="0"/>
    <p:restoredTop sz="68351" autoAdjust="0"/>
  </p:normalViewPr>
  <p:slideViewPr>
    <p:cSldViewPr snapToGrid="0" snapToObjects="1">
      <p:cViewPr varScale="1">
        <p:scale>
          <a:sx n="87" d="100"/>
          <a:sy n="87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595652573149"/>
          <c:y val="0.100129707967498"/>
          <c:w val="0.847129254781879"/>
          <c:h val="0.724613831247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Output</c:v>
                </c:pt>
              </c:strCache>
            </c:strRef>
          </c:tx>
          <c:spPr>
            <a:ln w="635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Sheet1!$A$2:$A$124</c:f>
              <c:numCache>
                <c:formatCode>General</c:formatCode>
                <c:ptCount val="123"/>
                <c:pt idx="0">
                  <c:v>0.287682072451781</c:v>
                </c:pt>
                <c:pt idx="1">
                  <c:v>0.337682072451781</c:v>
                </c:pt>
                <c:pt idx="2">
                  <c:v>0.387682072451781</c:v>
                </c:pt>
                <c:pt idx="3">
                  <c:v>0.437682072451781</c:v>
                </c:pt>
                <c:pt idx="4">
                  <c:v>0.487682072451781</c:v>
                </c:pt>
                <c:pt idx="5">
                  <c:v>0.537682072451781</c:v>
                </c:pt>
                <c:pt idx="6">
                  <c:v>0.587682072451781</c:v>
                </c:pt>
                <c:pt idx="7">
                  <c:v>0.637682072451781</c:v>
                </c:pt>
                <c:pt idx="8">
                  <c:v>0.687682072451781</c:v>
                </c:pt>
                <c:pt idx="9">
                  <c:v>0.737682072451781</c:v>
                </c:pt>
                <c:pt idx="10">
                  <c:v>0.787682072451781</c:v>
                </c:pt>
                <c:pt idx="11">
                  <c:v>0.837682072451781</c:v>
                </c:pt>
                <c:pt idx="12">
                  <c:v>0.887682072451781</c:v>
                </c:pt>
                <c:pt idx="13">
                  <c:v>0.937682072451781</c:v>
                </c:pt>
                <c:pt idx="14">
                  <c:v>0.987682072451781</c:v>
                </c:pt>
                <c:pt idx="15">
                  <c:v>1.037682072451781</c:v>
                </c:pt>
                <c:pt idx="16">
                  <c:v>1.087682072451781</c:v>
                </c:pt>
                <c:pt idx="17">
                  <c:v>1.137682072451781</c:v>
                </c:pt>
                <c:pt idx="18">
                  <c:v>1.187682072451781</c:v>
                </c:pt>
                <c:pt idx="19">
                  <c:v>1.237682072451781</c:v>
                </c:pt>
                <c:pt idx="20">
                  <c:v>1.287682072451781</c:v>
                </c:pt>
                <c:pt idx="21">
                  <c:v>1.337682072451781</c:v>
                </c:pt>
                <c:pt idx="22">
                  <c:v>1.387682072451781</c:v>
                </c:pt>
                <c:pt idx="23">
                  <c:v>1.437682072451782</c:v>
                </c:pt>
                <c:pt idx="24">
                  <c:v>1.487682072451782</c:v>
                </c:pt>
                <c:pt idx="25">
                  <c:v>1.537682072451782</c:v>
                </c:pt>
                <c:pt idx="26">
                  <c:v>1.587682072451782</c:v>
                </c:pt>
                <c:pt idx="27">
                  <c:v>1.637682072451782</c:v>
                </c:pt>
                <c:pt idx="28">
                  <c:v>1.687682072451782</c:v>
                </c:pt>
                <c:pt idx="29">
                  <c:v>1.737682072451782</c:v>
                </c:pt>
                <c:pt idx="30">
                  <c:v>1.787682072451782</c:v>
                </c:pt>
                <c:pt idx="31">
                  <c:v>1.837682072451782</c:v>
                </c:pt>
                <c:pt idx="32">
                  <c:v>1.887682072451782</c:v>
                </c:pt>
                <c:pt idx="33">
                  <c:v>1.937682072451782</c:v>
                </c:pt>
                <c:pt idx="34">
                  <c:v>1.987682072451782</c:v>
                </c:pt>
                <c:pt idx="35">
                  <c:v>2.037682072451782</c:v>
                </c:pt>
                <c:pt idx="36">
                  <c:v>2.087682072451782</c:v>
                </c:pt>
                <c:pt idx="37">
                  <c:v>2.137682072451782</c:v>
                </c:pt>
                <c:pt idx="38">
                  <c:v>2.187682072451782</c:v>
                </c:pt>
                <c:pt idx="39">
                  <c:v>2.237682072451781</c:v>
                </c:pt>
                <c:pt idx="40">
                  <c:v>2.287682072451781</c:v>
                </c:pt>
                <c:pt idx="41">
                  <c:v>2.337682072451781</c:v>
                </c:pt>
                <c:pt idx="42">
                  <c:v>2.387682072451781</c:v>
                </c:pt>
                <c:pt idx="43">
                  <c:v>2.437682072451781</c:v>
                </c:pt>
                <c:pt idx="44">
                  <c:v>2.48768207245178</c:v>
                </c:pt>
                <c:pt idx="45">
                  <c:v>2.53768207245178</c:v>
                </c:pt>
                <c:pt idx="46">
                  <c:v>2.58768207245178</c:v>
                </c:pt>
                <c:pt idx="47">
                  <c:v>2.63768207245178</c:v>
                </c:pt>
                <c:pt idx="48">
                  <c:v>2.68768207245178</c:v>
                </c:pt>
                <c:pt idx="49">
                  <c:v>2.73768207245178</c:v>
                </c:pt>
                <c:pt idx="50">
                  <c:v>2.78768207245178</c:v>
                </c:pt>
                <c:pt idx="51">
                  <c:v>2.837682072451779</c:v>
                </c:pt>
                <c:pt idx="52">
                  <c:v>2.88768207245178</c:v>
                </c:pt>
                <c:pt idx="53">
                  <c:v>2.937682072451779</c:v>
                </c:pt>
                <c:pt idx="54">
                  <c:v>2.98768207245178</c:v>
                </c:pt>
                <c:pt idx="55">
                  <c:v>3.03768207245178</c:v>
                </c:pt>
                <c:pt idx="56">
                  <c:v>3.087682072451778</c:v>
                </c:pt>
                <c:pt idx="57">
                  <c:v>3.137682072451778</c:v>
                </c:pt>
                <c:pt idx="58">
                  <c:v>3.187682072451778</c:v>
                </c:pt>
                <c:pt idx="59">
                  <c:v>3.237682072451778</c:v>
                </c:pt>
                <c:pt idx="60">
                  <c:v>3.287682072451777</c:v>
                </c:pt>
                <c:pt idx="61">
                  <c:v>3.337682072451777</c:v>
                </c:pt>
                <c:pt idx="62">
                  <c:v>3.387682072451777</c:v>
                </c:pt>
                <c:pt idx="63">
                  <c:v>3.437682072451777</c:v>
                </c:pt>
                <c:pt idx="64">
                  <c:v>3.487682072451777</c:v>
                </c:pt>
                <c:pt idx="65">
                  <c:v>3.537682072451777</c:v>
                </c:pt>
                <c:pt idx="66">
                  <c:v>3.587682072451776</c:v>
                </c:pt>
                <c:pt idx="67">
                  <c:v>3.637682072451776</c:v>
                </c:pt>
                <c:pt idx="68">
                  <c:v>3.687682072451776</c:v>
                </c:pt>
                <c:pt idx="69">
                  <c:v>3.737682072451776</c:v>
                </c:pt>
                <c:pt idx="70">
                  <c:v>3.787682072451776</c:v>
                </c:pt>
                <c:pt idx="71">
                  <c:v>3.837682072451776</c:v>
                </c:pt>
                <c:pt idx="72">
                  <c:v>3.887682072451775</c:v>
                </c:pt>
                <c:pt idx="73">
                  <c:v>3.937682072451775</c:v>
                </c:pt>
                <c:pt idx="74">
                  <c:v>3.987682072451775</c:v>
                </c:pt>
                <c:pt idx="75">
                  <c:v>4.037682072451775</c:v>
                </c:pt>
                <c:pt idx="76">
                  <c:v>4.087682072451775</c:v>
                </c:pt>
                <c:pt idx="77">
                  <c:v>4.137682072451775</c:v>
                </c:pt>
                <c:pt idx="78">
                  <c:v>4.187682072451775</c:v>
                </c:pt>
                <c:pt idx="79">
                  <c:v>4.237682072451774</c:v>
                </c:pt>
                <c:pt idx="80">
                  <c:v>4.287682072451774</c:v>
                </c:pt>
                <c:pt idx="81">
                  <c:v>4.337682072451774</c:v>
                </c:pt>
                <c:pt idx="82">
                  <c:v>4.387682072451774</c:v>
                </c:pt>
                <c:pt idx="83">
                  <c:v>4.437682072451774</c:v>
                </c:pt>
                <c:pt idx="84">
                  <c:v>4.487682072451774</c:v>
                </c:pt>
                <c:pt idx="85">
                  <c:v>4.537682072451774</c:v>
                </c:pt>
                <c:pt idx="86">
                  <c:v>4.587682072451773</c:v>
                </c:pt>
                <c:pt idx="87">
                  <c:v>4.637682072451772</c:v>
                </c:pt>
                <c:pt idx="88">
                  <c:v>4.687682072451772</c:v>
                </c:pt>
                <c:pt idx="89">
                  <c:v>4.737682072451773</c:v>
                </c:pt>
                <c:pt idx="90">
                  <c:v>4.787682072451773</c:v>
                </c:pt>
                <c:pt idx="91">
                  <c:v>4.837682072451773</c:v>
                </c:pt>
                <c:pt idx="92">
                  <c:v>4.887682072451771</c:v>
                </c:pt>
                <c:pt idx="93">
                  <c:v>4.937682072451772</c:v>
                </c:pt>
                <c:pt idx="94">
                  <c:v>4.987682072451772</c:v>
                </c:pt>
                <c:pt idx="95">
                  <c:v>5.037682072451772</c:v>
                </c:pt>
                <c:pt idx="96">
                  <c:v>5.087682072451772</c:v>
                </c:pt>
                <c:pt idx="97">
                  <c:v>5.137682072451772</c:v>
                </c:pt>
                <c:pt idx="98">
                  <c:v>5.18768207245177</c:v>
                </c:pt>
                <c:pt idx="99">
                  <c:v>5.237682072451771</c:v>
                </c:pt>
                <c:pt idx="100">
                  <c:v>5.287682072451771</c:v>
                </c:pt>
                <c:pt idx="101">
                  <c:v>5.337682072451771</c:v>
                </c:pt>
                <c:pt idx="102">
                  <c:v>5.387682072451771</c:v>
                </c:pt>
                <c:pt idx="103">
                  <c:v>5.43768207245177</c:v>
                </c:pt>
                <c:pt idx="104">
                  <c:v>5.48768207245177</c:v>
                </c:pt>
                <c:pt idx="105">
                  <c:v>5.53768207245177</c:v>
                </c:pt>
                <c:pt idx="106">
                  <c:v>5.58768207245177</c:v>
                </c:pt>
                <c:pt idx="107">
                  <c:v>5.63768207245177</c:v>
                </c:pt>
                <c:pt idx="108">
                  <c:v>5.687682072451769</c:v>
                </c:pt>
                <c:pt idx="109">
                  <c:v>5.73768207245177</c:v>
                </c:pt>
                <c:pt idx="110">
                  <c:v>5.78768207245177</c:v>
                </c:pt>
                <c:pt idx="111">
                  <c:v>5.83768207245177</c:v>
                </c:pt>
                <c:pt idx="112">
                  <c:v>5.887682072451769</c:v>
                </c:pt>
                <c:pt idx="113">
                  <c:v>5.937682072451768</c:v>
                </c:pt>
                <c:pt idx="114">
                  <c:v>5.987682072451768</c:v>
                </c:pt>
                <c:pt idx="115">
                  <c:v>6.037682072451768</c:v>
                </c:pt>
                <c:pt idx="116">
                  <c:v>6.087682072451768</c:v>
                </c:pt>
                <c:pt idx="117">
                  <c:v>6.137682072451768</c:v>
                </c:pt>
                <c:pt idx="118">
                  <c:v>6.187682072451768</c:v>
                </c:pt>
                <c:pt idx="119">
                  <c:v>6.237682072451767</c:v>
                </c:pt>
                <c:pt idx="120">
                  <c:v>6.287682072451767</c:v>
                </c:pt>
                <c:pt idx="121">
                  <c:v>6.337682072451767</c:v>
                </c:pt>
                <c:pt idx="122">
                  <c:v>6.386294361119891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0">
                  <c:v>25.0</c:v>
                </c:pt>
                <c:pt idx="1">
                  <c:v>28.65779316244644</c:v>
                </c:pt>
                <c:pt idx="2">
                  <c:v>32.13719364730303</c:v>
                </c:pt>
                <c:pt idx="3">
                  <c:v>35.44690176812067</c:v>
                </c:pt>
                <c:pt idx="4">
                  <c:v>38.59519351915135</c:v>
                </c:pt>
                <c:pt idx="5">
                  <c:v>41.58994126964463</c:v>
                </c:pt>
                <c:pt idx="6">
                  <c:v>44.43863344887115</c:v>
                </c:pt>
                <c:pt idx="7">
                  <c:v>47.14839327109649</c:v>
                </c:pt>
                <c:pt idx="8">
                  <c:v>49.72599654732705</c:v>
                </c:pt>
                <c:pt idx="9">
                  <c:v>52.177888628367</c:v>
                </c:pt>
                <c:pt idx="10">
                  <c:v>54.51020052155249</c:v>
                </c:pt>
                <c:pt idx="11">
                  <c:v>56.7287642214635</c:v>
                </c:pt>
                <c:pt idx="12">
                  <c:v>58.83912729294802</c:v>
                </c:pt>
                <c:pt idx="13">
                  <c:v>60.8465667429238</c:v>
                </c:pt>
                <c:pt idx="14">
                  <c:v>62.7561022156443</c:v>
                </c:pt>
                <c:pt idx="15">
                  <c:v>64.57250854442388</c:v>
                </c:pt>
                <c:pt idx="16">
                  <c:v>66.3003276912084</c:v>
                </c:pt>
                <c:pt idx="17">
                  <c:v>67.94388010384551</c:v>
                </c:pt>
                <c:pt idx="18">
                  <c:v>69.50727551945508</c:v>
                </c:pt>
                <c:pt idx="19">
                  <c:v>70.9944232409124</c:v>
                </c:pt>
                <c:pt idx="20">
                  <c:v>72.40904191214182</c:v>
                </c:pt>
                <c:pt idx="21">
                  <c:v>73.75466881666335</c:v>
                </c:pt>
                <c:pt idx="22">
                  <c:v>75.03466872264404</c:v>
                </c:pt>
                <c:pt idx="23">
                  <c:v>76.25224229657101</c:v>
                </c:pt>
                <c:pt idx="24">
                  <c:v>77.41043410658483</c:v>
                </c:pt>
                <c:pt idx="25">
                  <c:v>78.51214023548575</c:v>
                </c:pt>
                <c:pt idx="26">
                  <c:v>79.56011552244907</c:v>
                </c:pt>
                <c:pt idx="27">
                  <c:v>80.55698045155815</c:v>
                </c:pt>
                <c:pt idx="28">
                  <c:v>81.50522770437953</c:v>
                </c:pt>
                <c:pt idx="29">
                  <c:v>82.4072283929652</c:v>
                </c:pt>
                <c:pt idx="30">
                  <c:v>83.2652379888678</c:v>
                </c:pt>
                <c:pt idx="31">
                  <c:v>84.08140196299428</c:v>
                </c:pt>
                <c:pt idx="32">
                  <c:v>84.85776115040083</c:v>
                </c:pt>
                <c:pt idx="33">
                  <c:v>85.59625685344345</c:v>
                </c:pt>
                <c:pt idx="34">
                  <c:v>86.2987356960449</c:v>
                </c:pt>
                <c:pt idx="35">
                  <c:v>86.9669542412166</c:v>
                </c:pt>
                <c:pt idx="36">
                  <c:v>87.60258338338102</c:v>
                </c:pt>
                <c:pt idx="37">
                  <c:v>88.20721252647794</c:v>
                </c:pt>
                <c:pt idx="38">
                  <c:v>88.78235355830237</c:v>
                </c:pt>
                <c:pt idx="39">
                  <c:v>89.32944463101148</c:v>
                </c:pt>
                <c:pt idx="40">
                  <c:v>89.84985375725405</c:v>
                </c:pt>
                <c:pt idx="41">
                  <c:v>90.34488223091468</c:v>
                </c:pt>
                <c:pt idx="42">
                  <c:v>90.81576788102635</c:v>
                </c:pt>
                <c:pt idx="43">
                  <c:v>91.26368816698771</c:v>
                </c:pt>
                <c:pt idx="44">
                  <c:v>91.68976312282493</c:v>
                </c:pt>
                <c:pt idx="45">
                  <c:v>92.09505815786015</c:v>
                </c:pt>
                <c:pt idx="46">
                  <c:v>92.4805867207897</c:v>
                </c:pt>
                <c:pt idx="47">
                  <c:v>92.84731283383375</c:v>
                </c:pt>
                <c:pt idx="48">
                  <c:v>93.19615350329405</c:v>
                </c:pt>
                <c:pt idx="49">
                  <c:v>93.52798101254719</c:v>
                </c:pt>
                <c:pt idx="50">
                  <c:v>93.8436251032076</c:v>
                </c:pt>
                <c:pt idx="51">
                  <c:v>94.1438750499135</c:v>
                </c:pt>
                <c:pt idx="52">
                  <c:v>94.42948163392494</c:v>
                </c:pt>
                <c:pt idx="53">
                  <c:v>94.70115902046778</c:v>
                </c:pt>
                <c:pt idx="54">
                  <c:v>94.95958654451875</c:v>
                </c:pt>
                <c:pt idx="55">
                  <c:v>95.20541040949691</c:v>
                </c:pt>
                <c:pt idx="56">
                  <c:v>95.43924530310864</c:v>
                </c:pt>
                <c:pt idx="57">
                  <c:v>95.6616759343871</c:v>
                </c:pt>
                <c:pt idx="58">
                  <c:v>95.87325849576945</c:v>
                </c:pt>
                <c:pt idx="59">
                  <c:v>96.07452205386757</c:v>
                </c:pt>
                <c:pt idx="60">
                  <c:v>96.2659698724102</c:v>
                </c:pt>
                <c:pt idx="61">
                  <c:v>96.44808067066441</c:v>
                </c:pt>
                <c:pt idx="62">
                  <c:v>96.62130982048313</c:v>
                </c:pt>
                <c:pt idx="63">
                  <c:v>96.78609048497197</c:v>
                </c:pt>
                <c:pt idx="64">
                  <c:v>96.94283470162253</c:v>
                </c:pt>
                <c:pt idx="65">
                  <c:v>97.09193441262083</c:v>
                </c:pt>
                <c:pt idx="66">
                  <c:v>97.23376244490698</c:v>
                </c:pt>
                <c:pt idx="67">
                  <c:v>97.3686734424366</c:v>
                </c:pt>
                <c:pt idx="68">
                  <c:v>97.49700475297555</c:v>
                </c:pt>
                <c:pt idx="69">
                  <c:v>97.61907727164488</c:v>
                </c:pt>
                <c:pt idx="70">
                  <c:v>97.7351962433261</c:v>
                </c:pt>
                <c:pt idx="71">
                  <c:v>97.84565202593202</c:v>
                </c:pt>
                <c:pt idx="72">
                  <c:v>97.95072081645303</c:v>
                </c:pt>
                <c:pt idx="73">
                  <c:v>98.05066534159333</c:v>
                </c:pt>
                <c:pt idx="74">
                  <c:v>98.14573551472451</c:v>
                </c:pt>
                <c:pt idx="75">
                  <c:v>98.2361690607993</c:v>
                </c:pt>
                <c:pt idx="76">
                  <c:v>98.32219211078754</c:v>
                </c:pt>
                <c:pt idx="77">
                  <c:v>98.4040197671217</c:v>
                </c:pt>
                <c:pt idx="78">
                  <c:v>98.48185664156466</c:v>
                </c:pt>
                <c:pt idx="79">
                  <c:v>98.55589736684595</c:v>
                </c:pt>
                <c:pt idx="80">
                  <c:v>98.6263270833449</c:v>
                </c:pt>
                <c:pt idx="81">
                  <c:v>98.69332190203798</c:v>
                </c:pt>
                <c:pt idx="82">
                  <c:v>98.7570493448679</c:v>
                </c:pt>
                <c:pt idx="83">
                  <c:v>98.8176687636359</c:v>
                </c:pt>
                <c:pt idx="84">
                  <c:v>98.87533173846413</c:v>
                </c:pt>
                <c:pt idx="85">
                  <c:v>98.93018245682505</c:v>
                </c:pt>
                <c:pt idx="86">
                  <c:v>98.98235807408489</c:v>
                </c:pt>
                <c:pt idx="87">
                  <c:v>99.03198905646398</c:v>
                </c:pt>
                <c:pt idx="88">
                  <c:v>99.07919950726985</c:v>
                </c:pt>
                <c:pt idx="89">
                  <c:v>99.12410747722032</c:v>
                </c:pt>
                <c:pt idx="90">
                  <c:v>99.16682525963181</c:v>
                </c:pt>
                <c:pt idx="91">
                  <c:v>99.20745967121106</c:v>
                </c:pt>
                <c:pt idx="92">
                  <c:v>99.24611231915247</c:v>
                </c:pt>
                <c:pt idx="93">
                  <c:v>99.28287985520922</c:v>
                </c:pt>
                <c:pt idx="94">
                  <c:v>99.3178542173728</c:v>
                </c:pt>
                <c:pt idx="95">
                  <c:v>99.35112285976595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635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Sheet1!$A$2:$A$124</c:f>
              <c:numCache>
                <c:formatCode>General</c:formatCode>
                <c:ptCount val="123"/>
                <c:pt idx="0">
                  <c:v>0.287682072451781</c:v>
                </c:pt>
                <c:pt idx="1">
                  <c:v>0.337682072451781</c:v>
                </c:pt>
                <c:pt idx="2">
                  <c:v>0.387682072451781</c:v>
                </c:pt>
                <c:pt idx="3">
                  <c:v>0.437682072451781</c:v>
                </c:pt>
                <c:pt idx="4">
                  <c:v>0.487682072451781</c:v>
                </c:pt>
                <c:pt idx="5">
                  <c:v>0.537682072451781</c:v>
                </c:pt>
                <c:pt idx="6">
                  <c:v>0.587682072451781</c:v>
                </c:pt>
                <c:pt idx="7">
                  <c:v>0.637682072451781</c:v>
                </c:pt>
                <c:pt idx="8">
                  <c:v>0.687682072451781</c:v>
                </c:pt>
                <c:pt idx="9">
                  <c:v>0.737682072451781</c:v>
                </c:pt>
                <c:pt idx="10">
                  <c:v>0.787682072451781</c:v>
                </c:pt>
                <c:pt idx="11">
                  <c:v>0.837682072451781</c:v>
                </c:pt>
                <c:pt idx="12">
                  <c:v>0.887682072451781</c:v>
                </c:pt>
                <c:pt idx="13">
                  <c:v>0.937682072451781</c:v>
                </c:pt>
                <c:pt idx="14">
                  <c:v>0.987682072451781</c:v>
                </c:pt>
                <c:pt idx="15">
                  <c:v>1.037682072451781</c:v>
                </c:pt>
                <c:pt idx="16">
                  <c:v>1.087682072451781</c:v>
                </c:pt>
                <c:pt idx="17">
                  <c:v>1.137682072451781</c:v>
                </c:pt>
                <c:pt idx="18">
                  <c:v>1.187682072451781</c:v>
                </c:pt>
                <c:pt idx="19">
                  <c:v>1.237682072451781</c:v>
                </c:pt>
                <c:pt idx="20">
                  <c:v>1.287682072451781</c:v>
                </c:pt>
                <c:pt idx="21">
                  <c:v>1.337682072451781</c:v>
                </c:pt>
                <c:pt idx="22">
                  <c:v>1.387682072451781</c:v>
                </c:pt>
                <c:pt idx="23">
                  <c:v>1.437682072451782</c:v>
                </c:pt>
                <c:pt idx="24">
                  <c:v>1.487682072451782</c:v>
                </c:pt>
                <c:pt idx="25">
                  <c:v>1.537682072451782</c:v>
                </c:pt>
                <c:pt idx="26">
                  <c:v>1.587682072451782</c:v>
                </c:pt>
                <c:pt idx="27">
                  <c:v>1.637682072451782</c:v>
                </c:pt>
                <c:pt idx="28">
                  <c:v>1.687682072451782</c:v>
                </c:pt>
                <c:pt idx="29">
                  <c:v>1.737682072451782</c:v>
                </c:pt>
                <c:pt idx="30">
                  <c:v>1.787682072451782</c:v>
                </c:pt>
                <c:pt idx="31">
                  <c:v>1.837682072451782</c:v>
                </c:pt>
                <c:pt idx="32">
                  <c:v>1.887682072451782</c:v>
                </c:pt>
                <c:pt idx="33">
                  <c:v>1.937682072451782</c:v>
                </c:pt>
                <c:pt idx="34">
                  <c:v>1.987682072451782</c:v>
                </c:pt>
                <c:pt idx="35">
                  <c:v>2.037682072451782</c:v>
                </c:pt>
                <c:pt idx="36">
                  <c:v>2.087682072451782</c:v>
                </c:pt>
                <c:pt idx="37">
                  <c:v>2.137682072451782</c:v>
                </c:pt>
                <c:pt idx="38">
                  <c:v>2.187682072451782</c:v>
                </c:pt>
                <c:pt idx="39">
                  <c:v>2.237682072451781</c:v>
                </c:pt>
                <c:pt idx="40">
                  <c:v>2.287682072451781</c:v>
                </c:pt>
                <c:pt idx="41">
                  <c:v>2.337682072451781</c:v>
                </c:pt>
                <c:pt idx="42">
                  <c:v>2.387682072451781</c:v>
                </c:pt>
                <c:pt idx="43">
                  <c:v>2.437682072451781</c:v>
                </c:pt>
                <c:pt idx="44">
                  <c:v>2.48768207245178</c:v>
                </c:pt>
                <c:pt idx="45">
                  <c:v>2.53768207245178</c:v>
                </c:pt>
                <c:pt idx="46">
                  <c:v>2.58768207245178</c:v>
                </c:pt>
                <c:pt idx="47">
                  <c:v>2.63768207245178</c:v>
                </c:pt>
                <c:pt idx="48">
                  <c:v>2.68768207245178</c:v>
                </c:pt>
                <c:pt idx="49">
                  <c:v>2.73768207245178</c:v>
                </c:pt>
                <c:pt idx="50">
                  <c:v>2.78768207245178</c:v>
                </c:pt>
                <c:pt idx="51">
                  <c:v>2.837682072451779</c:v>
                </c:pt>
                <c:pt idx="52">
                  <c:v>2.88768207245178</c:v>
                </c:pt>
                <c:pt idx="53">
                  <c:v>2.937682072451779</c:v>
                </c:pt>
                <c:pt idx="54">
                  <c:v>2.98768207245178</c:v>
                </c:pt>
                <c:pt idx="55">
                  <c:v>3.03768207245178</c:v>
                </c:pt>
                <c:pt idx="56">
                  <c:v>3.087682072451778</c:v>
                </c:pt>
                <c:pt idx="57">
                  <c:v>3.137682072451778</c:v>
                </c:pt>
                <c:pt idx="58">
                  <c:v>3.187682072451778</c:v>
                </c:pt>
                <c:pt idx="59">
                  <c:v>3.237682072451778</c:v>
                </c:pt>
                <c:pt idx="60">
                  <c:v>3.287682072451777</c:v>
                </c:pt>
                <c:pt idx="61">
                  <c:v>3.337682072451777</c:v>
                </c:pt>
                <c:pt idx="62">
                  <c:v>3.387682072451777</c:v>
                </c:pt>
                <c:pt idx="63">
                  <c:v>3.437682072451777</c:v>
                </c:pt>
                <c:pt idx="64">
                  <c:v>3.487682072451777</c:v>
                </c:pt>
                <c:pt idx="65">
                  <c:v>3.537682072451777</c:v>
                </c:pt>
                <c:pt idx="66">
                  <c:v>3.587682072451776</c:v>
                </c:pt>
                <c:pt idx="67">
                  <c:v>3.637682072451776</c:v>
                </c:pt>
                <c:pt idx="68">
                  <c:v>3.687682072451776</c:v>
                </c:pt>
                <c:pt idx="69">
                  <c:v>3.737682072451776</c:v>
                </c:pt>
                <c:pt idx="70">
                  <c:v>3.787682072451776</c:v>
                </c:pt>
                <c:pt idx="71">
                  <c:v>3.837682072451776</c:v>
                </c:pt>
                <c:pt idx="72">
                  <c:v>3.887682072451775</c:v>
                </c:pt>
                <c:pt idx="73">
                  <c:v>3.937682072451775</c:v>
                </c:pt>
                <c:pt idx="74">
                  <c:v>3.987682072451775</c:v>
                </c:pt>
                <c:pt idx="75">
                  <c:v>4.037682072451775</c:v>
                </c:pt>
                <c:pt idx="76">
                  <c:v>4.087682072451775</c:v>
                </c:pt>
                <c:pt idx="77">
                  <c:v>4.137682072451775</c:v>
                </c:pt>
                <c:pt idx="78">
                  <c:v>4.187682072451775</c:v>
                </c:pt>
                <c:pt idx="79">
                  <c:v>4.237682072451774</c:v>
                </c:pt>
                <c:pt idx="80">
                  <c:v>4.287682072451774</c:v>
                </c:pt>
                <c:pt idx="81">
                  <c:v>4.337682072451774</c:v>
                </c:pt>
                <c:pt idx="82">
                  <c:v>4.387682072451774</c:v>
                </c:pt>
                <c:pt idx="83">
                  <c:v>4.437682072451774</c:v>
                </c:pt>
                <c:pt idx="84">
                  <c:v>4.487682072451774</c:v>
                </c:pt>
                <c:pt idx="85">
                  <c:v>4.537682072451774</c:v>
                </c:pt>
                <c:pt idx="86">
                  <c:v>4.587682072451773</c:v>
                </c:pt>
                <c:pt idx="87">
                  <c:v>4.637682072451772</c:v>
                </c:pt>
                <c:pt idx="88">
                  <c:v>4.687682072451772</c:v>
                </c:pt>
                <c:pt idx="89">
                  <c:v>4.737682072451773</c:v>
                </c:pt>
                <c:pt idx="90">
                  <c:v>4.787682072451773</c:v>
                </c:pt>
                <c:pt idx="91">
                  <c:v>4.837682072451773</c:v>
                </c:pt>
                <c:pt idx="92">
                  <c:v>4.887682072451771</c:v>
                </c:pt>
                <c:pt idx="93">
                  <c:v>4.937682072451772</c:v>
                </c:pt>
                <c:pt idx="94">
                  <c:v>4.987682072451772</c:v>
                </c:pt>
                <c:pt idx="95">
                  <c:v>5.037682072451772</c:v>
                </c:pt>
                <c:pt idx="96">
                  <c:v>5.087682072451772</c:v>
                </c:pt>
                <c:pt idx="97">
                  <c:v>5.137682072451772</c:v>
                </c:pt>
                <c:pt idx="98">
                  <c:v>5.18768207245177</c:v>
                </c:pt>
                <c:pt idx="99">
                  <c:v>5.237682072451771</c:v>
                </c:pt>
                <c:pt idx="100">
                  <c:v>5.287682072451771</c:v>
                </c:pt>
                <c:pt idx="101">
                  <c:v>5.337682072451771</c:v>
                </c:pt>
                <c:pt idx="102">
                  <c:v>5.387682072451771</c:v>
                </c:pt>
                <c:pt idx="103">
                  <c:v>5.43768207245177</c:v>
                </c:pt>
                <c:pt idx="104">
                  <c:v>5.48768207245177</c:v>
                </c:pt>
                <c:pt idx="105">
                  <c:v>5.53768207245177</c:v>
                </c:pt>
                <c:pt idx="106">
                  <c:v>5.58768207245177</c:v>
                </c:pt>
                <c:pt idx="107">
                  <c:v>5.63768207245177</c:v>
                </c:pt>
                <c:pt idx="108">
                  <c:v>5.687682072451769</c:v>
                </c:pt>
                <c:pt idx="109">
                  <c:v>5.73768207245177</c:v>
                </c:pt>
                <c:pt idx="110">
                  <c:v>5.78768207245177</c:v>
                </c:pt>
                <c:pt idx="111">
                  <c:v>5.83768207245177</c:v>
                </c:pt>
                <c:pt idx="112">
                  <c:v>5.887682072451769</c:v>
                </c:pt>
                <c:pt idx="113">
                  <c:v>5.937682072451768</c:v>
                </c:pt>
                <c:pt idx="114">
                  <c:v>5.987682072451768</c:v>
                </c:pt>
                <c:pt idx="115">
                  <c:v>6.037682072451768</c:v>
                </c:pt>
                <c:pt idx="116">
                  <c:v>6.087682072451768</c:v>
                </c:pt>
                <c:pt idx="117">
                  <c:v>6.137682072451768</c:v>
                </c:pt>
                <c:pt idx="118">
                  <c:v>6.187682072451768</c:v>
                </c:pt>
                <c:pt idx="119">
                  <c:v>6.237682072451767</c:v>
                </c:pt>
                <c:pt idx="120">
                  <c:v>6.287682072451767</c:v>
                </c:pt>
                <c:pt idx="121">
                  <c:v>6.337682072451767</c:v>
                </c:pt>
                <c:pt idx="122">
                  <c:v>6.386294361119891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  <c:pt idx="95">
                  <c:v>99.35112285976595</c:v>
                </c:pt>
                <c:pt idx="96">
                  <c:v>91.60520686201356</c:v>
                </c:pt>
                <c:pt idx="97">
                  <c:v>87.13756820462205</c:v>
                </c:pt>
                <c:pt idx="98">
                  <c:v>82.88781885567435</c:v>
                </c:pt>
                <c:pt idx="99">
                  <c:v>78.84533222820257</c:v>
                </c:pt>
                <c:pt idx="100">
                  <c:v>75.00000000000074</c:v>
                </c:pt>
                <c:pt idx="101">
                  <c:v>71.34220683755424</c:v>
                </c:pt>
                <c:pt idx="102">
                  <c:v>67.86280635269765</c:v>
                </c:pt>
                <c:pt idx="103">
                  <c:v>64.55309823188</c:v>
                </c:pt>
                <c:pt idx="104">
                  <c:v>61.40480648084929</c:v>
                </c:pt>
                <c:pt idx="105">
                  <c:v>58.410058730356</c:v>
                </c:pt>
                <c:pt idx="106">
                  <c:v>55.56136655112945</c:v>
                </c:pt>
                <c:pt idx="107">
                  <c:v>52.85160672890409</c:v>
                </c:pt>
                <c:pt idx="108">
                  <c:v>50.27400345267351</c:v>
                </c:pt>
                <c:pt idx="109">
                  <c:v>47.82211137163355</c:v>
                </c:pt>
                <c:pt idx="110">
                  <c:v>45.48979947844803</c:v>
                </c:pt>
                <c:pt idx="111">
                  <c:v>43.27123577853701</c:v>
                </c:pt>
                <c:pt idx="112">
                  <c:v>41.16087270705248</c:v>
                </c:pt>
                <c:pt idx="113">
                  <c:v>39.15343325707667</c:v>
                </c:pt>
                <c:pt idx="114">
                  <c:v>37.24389778435616</c:v>
                </c:pt>
                <c:pt idx="115">
                  <c:v>35.42749145557654</c:v>
                </c:pt>
                <c:pt idx="116">
                  <c:v>33.69967230879205</c:v>
                </c:pt>
                <c:pt idx="117">
                  <c:v>32.05611989615491</c:v>
                </c:pt>
                <c:pt idx="118">
                  <c:v>30.49272448054532</c:v>
                </c:pt>
                <c:pt idx="119">
                  <c:v>29.00557675908798</c:v>
                </c:pt>
                <c:pt idx="120">
                  <c:v>27.59095808785854</c:v>
                </c:pt>
                <c:pt idx="121">
                  <c:v>26.245331183337</c:v>
                </c:pt>
                <c:pt idx="122">
                  <c:v>24.99999999999999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300968"/>
        <c:axId val="2053306440"/>
      </c:lineChart>
      <c:catAx>
        <c:axId val="2053300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 smtClean="0"/>
                  <a:t>Time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crossAx val="2053306440"/>
        <c:crosses val="autoZero"/>
        <c:auto val="1"/>
        <c:lblAlgn val="ctr"/>
        <c:lblOffset val="100"/>
        <c:noMultiLvlLbl val="0"/>
      </c:catAx>
      <c:valAx>
        <c:axId val="2053306440"/>
        <c:scaling>
          <c:orientation val="minMax"/>
          <c:max val="13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 smtClean="0"/>
                  <a:t>Capacitor Charge</a:t>
                </a:r>
                <a:endParaRPr lang="en-US" sz="2400" b="0" dirty="0"/>
              </a:p>
            </c:rich>
          </c:tx>
          <c:layout>
            <c:manualLayout>
              <c:xMode val="edge"/>
              <c:yMode val="edge"/>
              <c:x val="0.00107652059259122"/>
              <c:y val="0.20436300576188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053300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758505658717"/>
          <c:y val="0.0709400567262646"/>
          <c:w val="0.916408912232328"/>
          <c:h val="0.802895497184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Series 2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Sheet1!$C$2:$C$220</c:f>
              <c:numCache>
                <c:formatCode>General</c:formatCode>
                <c:ptCount val="21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70.0</c:v>
                </c:pt>
                <c:pt idx="42">
                  <c:v>70.0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70.0</c:v>
                </c:pt>
                <c:pt idx="64">
                  <c:v>70.0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  <c:pt idx="71">
                  <c:v>50.0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50.0</c:v>
                </c:pt>
                <c:pt idx="77">
                  <c:v>50.0</c:v>
                </c:pt>
                <c:pt idx="78">
                  <c:v>50.0</c:v>
                </c:pt>
                <c:pt idx="79">
                  <c:v>50.0</c:v>
                </c:pt>
                <c:pt idx="80">
                  <c:v>50.0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50.0</c:v>
                </c:pt>
                <c:pt idx="87">
                  <c:v>50.0</c:v>
                </c:pt>
                <c:pt idx="88">
                  <c:v>50.0</c:v>
                </c:pt>
                <c:pt idx="89">
                  <c:v>50.0</c:v>
                </c:pt>
                <c:pt idx="90">
                  <c:v>50.0</c:v>
                </c:pt>
                <c:pt idx="91">
                  <c:v>50.0</c:v>
                </c:pt>
                <c:pt idx="92">
                  <c:v>50.0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70.0</c:v>
                </c:pt>
                <c:pt idx="108">
                  <c:v>70.0</c:v>
                </c:pt>
                <c:pt idx="109">
                  <c:v>50.0</c:v>
                </c:pt>
                <c:pt idx="110">
                  <c:v>50.0</c:v>
                </c:pt>
                <c:pt idx="111">
                  <c:v>50.0</c:v>
                </c:pt>
                <c:pt idx="112">
                  <c:v>50.0</c:v>
                </c:pt>
                <c:pt idx="113">
                  <c:v>50.0</c:v>
                </c:pt>
                <c:pt idx="114">
                  <c:v>50.0</c:v>
                </c:pt>
                <c:pt idx="115">
                  <c:v>50.0</c:v>
                </c:pt>
                <c:pt idx="116">
                  <c:v>50.0</c:v>
                </c:pt>
                <c:pt idx="117">
                  <c:v>50.0</c:v>
                </c:pt>
                <c:pt idx="118">
                  <c:v>50.0</c:v>
                </c:pt>
                <c:pt idx="119">
                  <c:v>50.0</c:v>
                </c:pt>
                <c:pt idx="120">
                  <c:v>70.0</c:v>
                </c:pt>
                <c:pt idx="152">
                  <c:v>70.0</c:v>
                </c:pt>
                <c:pt idx="153">
                  <c:v>50.0</c:v>
                </c:pt>
                <c:pt idx="154">
                  <c:v>50.0</c:v>
                </c:pt>
                <c:pt idx="155">
                  <c:v>50.0</c:v>
                </c:pt>
                <c:pt idx="156">
                  <c:v>50.0</c:v>
                </c:pt>
                <c:pt idx="157">
                  <c:v>50.0</c:v>
                </c:pt>
                <c:pt idx="158">
                  <c:v>50.0</c:v>
                </c:pt>
                <c:pt idx="159">
                  <c:v>50.0</c:v>
                </c:pt>
                <c:pt idx="160">
                  <c:v>50.0</c:v>
                </c:pt>
                <c:pt idx="161">
                  <c:v>50.0</c:v>
                </c:pt>
                <c:pt idx="162">
                  <c:v>50.0</c:v>
                </c:pt>
                <c:pt idx="163">
                  <c:v>50.0</c:v>
                </c:pt>
                <c:pt idx="164">
                  <c:v>50.0</c:v>
                </c:pt>
                <c:pt idx="165">
                  <c:v>50.0</c:v>
                </c:pt>
                <c:pt idx="166">
                  <c:v>50.0</c:v>
                </c:pt>
                <c:pt idx="167">
                  <c:v>50.0</c:v>
                </c:pt>
                <c:pt idx="168">
                  <c:v>50.0</c:v>
                </c:pt>
                <c:pt idx="169">
                  <c:v>50.0</c:v>
                </c:pt>
                <c:pt idx="170">
                  <c:v>50.0</c:v>
                </c:pt>
                <c:pt idx="171">
                  <c:v>50.0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50.0</c:v>
                </c:pt>
                <c:pt idx="176">
                  <c:v>50.0</c:v>
                </c:pt>
                <c:pt idx="177">
                  <c:v>50.0</c:v>
                </c:pt>
                <c:pt idx="178">
                  <c:v>50.0</c:v>
                </c:pt>
                <c:pt idx="179">
                  <c:v>50.0</c:v>
                </c:pt>
                <c:pt idx="180">
                  <c:v>50.0</c:v>
                </c:pt>
                <c:pt idx="181">
                  <c:v>50.0</c:v>
                </c:pt>
                <c:pt idx="182">
                  <c:v>50.0</c:v>
                </c:pt>
                <c:pt idx="183">
                  <c:v>50.0</c:v>
                </c:pt>
                <c:pt idx="184">
                  <c:v>50.0</c:v>
                </c:pt>
                <c:pt idx="185">
                  <c:v>50.0</c:v>
                </c:pt>
                <c:pt idx="186">
                  <c:v>70.0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Series 3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Sheet1!$D$2:$D$220</c:f>
              <c:numCache>
                <c:formatCode>General</c:formatCode>
                <c:ptCount val="219"/>
                <c:pt idx="32">
                  <c:v>70.0</c:v>
                </c:pt>
                <c:pt idx="33">
                  <c:v>70.0</c:v>
                </c:pt>
                <c:pt idx="34">
                  <c:v>70.0</c:v>
                </c:pt>
                <c:pt idx="35">
                  <c:v>70.0</c:v>
                </c:pt>
                <c:pt idx="36">
                  <c:v>70.0</c:v>
                </c:pt>
                <c:pt idx="37">
                  <c:v>70.0</c:v>
                </c:pt>
                <c:pt idx="38">
                  <c:v>70.0</c:v>
                </c:pt>
                <c:pt idx="39">
                  <c:v>70.0</c:v>
                </c:pt>
                <c:pt idx="40">
                  <c:v>70.0</c:v>
                </c:pt>
                <c:pt idx="41">
                  <c:v>70.0</c:v>
                </c:pt>
                <c:pt idx="42">
                  <c:v>70.0</c:v>
                </c:pt>
                <c:pt idx="54">
                  <c:v>70.0</c:v>
                </c:pt>
                <c:pt idx="55">
                  <c:v>70.0</c:v>
                </c:pt>
                <c:pt idx="56">
                  <c:v>70.0</c:v>
                </c:pt>
                <c:pt idx="57">
                  <c:v>70.0</c:v>
                </c:pt>
                <c:pt idx="58">
                  <c:v>70.0</c:v>
                </c:pt>
                <c:pt idx="59">
                  <c:v>70.0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70.0</c:v>
                </c:pt>
                <c:pt idx="64">
                  <c:v>70.0</c:v>
                </c:pt>
                <c:pt idx="98">
                  <c:v>70.0</c:v>
                </c:pt>
                <c:pt idx="99">
                  <c:v>70.0</c:v>
                </c:pt>
                <c:pt idx="100">
                  <c:v>70.0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70.0</c:v>
                </c:pt>
                <c:pt idx="106">
                  <c:v>70.0</c:v>
                </c:pt>
                <c:pt idx="107">
                  <c:v>70.0</c:v>
                </c:pt>
                <c:pt idx="108">
                  <c:v>70.0</c:v>
                </c:pt>
                <c:pt idx="120">
                  <c:v>70.0</c:v>
                </c:pt>
                <c:pt idx="121">
                  <c:v>70.0</c:v>
                </c:pt>
                <c:pt idx="122">
                  <c:v>70.0</c:v>
                </c:pt>
                <c:pt idx="123">
                  <c:v>70.0</c:v>
                </c:pt>
                <c:pt idx="124">
                  <c:v>70.0</c:v>
                </c:pt>
                <c:pt idx="125">
                  <c:v>70.0</c:v>
                </c:pt>
                <c:pt idx="126">
                  <c:v>70.0</c:v>
                </c:pt>
                <c:pt idx="127">
                  <c:v>70.0</c:v>
                </c:pt>
                <c:pt idx="128">
                  <c:v>70.0</c:v>
                </c:pt>
                <c:pt idx="129">
                  <c:v>70.0</c:v>
                </c:pt>
                <c:pt idx="130">
                  <c:v>70.0</c:v>
                </c:pt>
                <c:pt idx="131">
                  <c:v>70.0</c:v>
                </c:pt>
                <c:pt idx="132">
                  <c:v>70.0</c:v>
                </c:pt>
                <c:pt idx="133">
                  <c:v>70.0</c:v>
                </c:pt>
                <c:pt idx="134">
                  <c:v>70.0</c:v>
                </c:pt>
                <c:pt idx="135">
                  <c:v>70.0</c:v>
                </c:pt>
                <c:pt idx="136">
                  <c:v>70.0</c:v>
                </c:pt>
                <c:pt idx="137">
                  <c:v>70.0</c:v>
                </c:pt>
                <c:pt idx="138">
                  <c:v>70.0</c:v>
                </c:pt>
                <c:pt idx="139">
                  <c:v>70.0</c:v>
                </c:pt>
                <c:pt idx="140">
                  <c:v>70.0</c:v>
                </c:pt>
                <c:pt idx="141">
                  <c:v>70.0</c:v>
                </c:pt>
                <c:pt idx="142">
                  <c:v>70.0</c:v>
                </c:pt>
                <c:pt idx="143">
                  <c:v>70.0</c:v>
                </c:pt>
                <c:pt idx="144">
                  <c:v>70.0</c:v>
                </c:pt>
                <c:pt idx="145">
                  <c:v>70.0</c:v>
                </c:pt>
                <c:pt idx="146">
                  <c:v>70.0</c:v>
                </c:pt>
                <c:pt idx="147">
                  <c:v>70.0</c:v>
                </c:pt>
                <c:pt idx="148">
                  <c:v>70.0</c:v>
                </c:pt>
                <c:pt idx="149">
                  <c:v>70.0</c:v>
                </c:pt>
                <c:pt idx="150">
                  <c:v>70.0</c:v>
                </c:pt>
                <c:pt idx="151">
                  <c:v>70.0</c:v>
                </c:pt>
                <c:pt idx="152">
                  <c:v>70.0</c:v>
                </c:pt>
                <c:pt idx="186">
                  <c:v>70.0</c:v>
                </c:pt>
                <c:pt idx="187">
                  <c:v>70.0</c:v>
                </c:pt>
                <c:pt idx="188">
                  <c:v>70.0</c:v>
                </c:pt>
                <c:pt idx="189">
                  <c:v>70.0</c:v>
                </c:pt>
                <c:pt idx="190">
                  <c:v>70.0</c:v>
                </c:pt>
                <c:pt idx="191">
                  <c:v>70.0</c:v>
                </c:pt>
                <c:pt idx="192">
                  <c:v>70.0</c:v>
                </c:pt>
                <c:pt idx="193">
                  <c:v>70.0</c:v>
                </c:pt>
                <c:pt idx="194">
                  <c:v>70.0</c:v>
                </c:pt>
                <c:pt idx="195">
                  <c:v>70.0</c:v>
                </c:pt>
                <c:pt idx="196">
                  <c:v>70.0</c:v>
                </c:pt>
                <c:pt idx="197">
                  <c:v>70.0</c:v>
                </c:pt>
                <c:pt idx="198">
                  <c:v>70.0</c:v>
                </c:pt>
                <c:pt idx="199">
                  <c:v>70.0</c:v>
                </c:pt>
                <c:pt idx="200">
                  <c:v>70.0</c:v>
                </c:pt>
                <c:pt idx="201">
                  <c:v>70.0</c:v>
                </c:pt>
                <c:pt idx="202">
                  <c:v>70.0</c:v>
                </c:pt>
                <c:pt idx="203">
                  <c:v>70.0</c:v>
                </c:pt>
                <c:pt idx="204">
                  <c:v>70.0</c:v>
                </c:pt>
                <c:pt idx="205">
                  <c:v>70.0</c:v>
                </c:pt>
                <c:pt idx="206">
                  <c:v>70.0</c:v>
                </c:pt>
                <c:pt idx="207">
                  <c:v>70.0</c:v>
                </c:pt>
                <c:pt idx="208">
                  <c:v>70.0</c:v>
                </c:pt>
                <c:pt idx="209">
                  <c:v>70.0</c:v>
                </c:pt>
                <c:pt idx="210">
                  <c:v>70.0</c:v>
                </c:pt>
                <c:pt idx="211">
                  <c:v>70.0</c:v>
                </c:pt>
                <c:pt idx="212">
                  <c:v>70.0</c:v>
                </c:pt>
                <c:pt idx="213">
                  <c:v>70.0</c:v>
                </c:pt>
                <c:pt idx="214">
                  <c:v>70.0</c:v>
                </c:pt>
                <c:pt idx="215">
                  <c:v>70.0</c:v>
                </c:pt>
                <c:pt idx="216">
                  <c:v>70.0</c:v>
                </c:pt>
                <c:pt idx="217">
                  <c:v>70.0</c:v>
                </c:pt>
                <c:pt idx="218">
                  <c:v>70.0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064664"/>
        <c:axId val="-2111059192"/>
      </c:scatterChart>
      <c:valAx>
        <c:axId val="-2111064664"/>
        <c:scaling>
          <c:orientation val="minMax"/>
          <c:max val="200.0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Time</a:t>
                </a:r>
              </a:p>
            </c:rich>
          </c:tx>
          <c:layout>
            <c:manualLayout>
              <c:xMode val="edge"/>
              <c:yMode val="edge"/>
              <c:x val="0.488103732883003"/>
              <c:y val="0.86575958496414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-2111059192"/>
        <c:crosses val="autoZero"/>
        <c:crossBetween val="midCat"/>
      </c:valAx>
      <c:valAx>
        <c:axId val="-211105919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Signal at Bob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-21110646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758505658717"/>
          <c:y val="0.0709400567262646"/>
          <c:w val="0.916408912232328"/>
          <c:h val="0.802895497184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Series 2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Sheet1!$C$2:$C$220</c:f>
              <c:numCache>
                <c:formatCode>General</c:formatCode>
                <c:ptCount val="21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70.0</c:v>
                </c:pt>
                <c:pt idx="33">
                  <c:v>70.0</c:v>
                </c:pt>
                <c:pt idx="34">
                  <c:v>70.0</c:v>
                </c:pt>
                <c:pt idx="35">
                  <c:v>70.0</c:v>
                </c:pt>
                <c:pt idx="36">
                  <c:v>70.0</c:v>
                </c:pt>
                <c:pt idx="37">
                  <c:v>70.0</c:v>
                </c:pt>
                <c:pt idx="38">
                  <c:v>70.0</c:v>
                </c:pt>
                <c:pt idx="39">
                  <c:v>70.0</c:v>
                </c:pt>
                <c:pt idx="40">
                  <c:v>70.0</c:v>
                </c:pt>
                <c:pt idx="41">
                  <c:v>70.0</c:v>
                </c:pt>
                <c:pt idx="42">
                  <c:v>70.0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70.0</c:v>
                </c:pt>
                <c:pt idx="55">
                  <c:v>70.0</c:v>
                </c:pt>
                <c:pt idx="56">
                  <c:v>70.0</c:v>
                </c:pt>
                <c:pt idx="57">
                  <c:v>70.0</c:v>
                </c:pt>
                <c:pt idx="58">
                  <c:v>70.0</c:v>
                </c:pt>
                <c:pt idx="59">
                  <c:v>70.0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70.0</c:v>
                </c:pt>
                <c:pt idx="64">
                  <c:v>70.0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  <c:pt idx="71">
                  <c:v>50.0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50.0</c:v>
                </c:pt>
                <c:pt idx="77">
                  <c:v>50.0</c:v>
                </c:pt>
                <c:pt idx="78">
                  <c:v>50.0</c:v>
                </c:pt>
                <c:pt idx="79">
                  <c:v>50.0</c:v>
                </c:pt>
                <c:pt idx="80">
                  <c:v>50.0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50.0</c:v>
                </c:pt>
                <c:pt idx="87">
                  <c:v>50.0</c:v>
                </c:pt>
                <c:pt idx="88">
                  <c:v>50.0</c:v>
                </c:pt>
                <c:pt idx="89">
                  <c:v>50.0</c:v>
                </c:pt>
                <c:pt idx="90">
                  <c:v>50.0</c:v>
                </c:pt>
                <c:pt idx="91">
                  <c:v>50.0</c:v>
                </c:pt>
                <c:pt idx="92">
                  <c:v>50.0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70.0</c:v>
                </c:pt>
                <c:pt idx="99">
                  <c:v>70.0</c:v>
                </c:pt>
                <c:pt idx="100">
                  <c:v>70.0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70.0</c:v>
                </c:pt>
                <c:pt idx="106">
                  <c:v>70.0</c:v>
                </c:pt>
                <c:pt idx="107">
                  <c:v>70.0</c:v>
                </c:pt>
                <c:pt idx="108">
                  <c:v>70.0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 Series 1]]</c:f>
              <c:strCache>
                <c:ptCount val="1"/>
                <c:pt idx="0">
                  <c:v> Series 1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Table1[[ Series 1]]</c:f>
              <c:numCache>
                <c:formatCode>General</c:formatCode>
                <c:ptCount val="21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70.0</c:v>
                </c:pt>
                <c:pt idx="33">
                  <c:v>70.0</c:v>
                </c:pt>
                <c:pt idx="34">
                  <c:v>70.0</c:v>
                </c:pt>
                <c:pt idx="35">
                  <c:v>70.0</c:v>
                </c:pt>
                <c:pt idx="36">
                  <c:v>70.0</c:v>
                </c:pt>
                <c:pt idx="37">
                  <c:v>70.0</c:v>
                </c:pt>
                <c:pt idx="38">
                  <c:v>70.0</c:v>
                </c:pt>
                <c:pt idx="39">
                  <c:v>70.0</c:v>
                </c:pt>
                <c:pt idx="40">
                  <c:v>70.0</c:v>
                </c:pt>
                <c:pt idx="41">
                  <c:v>70.0</c:v>
                </c:pt>
                <c:pt idx="42">
                  <c:v>70.0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70.0</c:v>
                </c:pt>
                <c:pt idx="55">
                  <c:v>70.0</c:v>
                </c:pt>
                <c:pt idx="56">
                  <c:v>70.0</c:v>
                </c:pt>
                <c:pt idx="57">
                  <c:v>70.0</c:v>
                </c:pt>
                <c:pt idx="58">
                  <c:v>70.0</c:v>
                </c:pt>
                <c:pt idx="59">
                  <c:v>70.0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70.0</c:v>
                </c:pt>
                <c:pt idx="64">
                  <c:v>70.0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  <c:pt idx="71">
                  <c:v>50.0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50.0</c:v>
                </c:pt>
                <c:pt idx="77">
                  <c:v>50.0</c:v>
                </c:pt>
                <c:pt idx="78">
                  <c:v>50.0</c:v>
                </c:pt>
                <c:pt idx="79">
                  <c:v>50.0</c:v>
                </c:pt>
                <c:pt idx="80">
                  <c:v>50.0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50.0</c:v>
                </c:pt>
                <c:pt idx="87">
                  <c:v>50.0</c:v>
                </c:pt>
                <c:pt idx="88">
                  <c:v>50.0</c:v>
                </c:pt>
                <c:pt idx="89">
                  <c:v>50.0</c:v>
                </c:pt>
                <c:pt idx="90">
                  <c:v>50.0</c:v>
                </c:pt>
                <c:pt idx="91">
                  <c:v>50.0</c:v>
                </c:pt>
                <c:pt idx="92">
                  <c:v>50.0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70.0</c:v>
                </c:pt>
                <c:pt idx="99">
                  <c:v>70.0</c:v>
                </c:pt>
                <c:pt idx="100">
                  <c:v>70.0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70.0</c:v>
                </c:pt>
                <c:pt idx="106">
                  <c:v>70.0</c:v>
                </c:pt>
                <c:pt idx="107">
                  <c:v>70.0</c:v>
                </c:pt>
                <c:pt idx="108">
                  <c:v>70.0</c:v>
                </c:pt>
                <c:pt idx="109">
                  <c:v>50.0</c:v>
                </c:pt>
                <c:pt idx="110">
                  <c:v>50.0</c:v>
                </c:pt>
                <c:pt idx="111">
                  <c:v>50.0</c:v>
                </c:pt>
                <c:pt idx="112">
                  <c:v>50.0</c:v>
                </c:pt>
                <c:pt idx="113">
                  <c:v>50.0</c:v>
                </c:pt>
                <c:pt idx="114">
                  <c:v>50.0</c:v>
                </c:pt>
                <c:pt idx="115">
                  <c:v>50.0</c:v>
                </c:pt>
                <c:pt idx="116">
                  <c:v>50.0</c:v>
                </c:pt>
                <c:pt idx="117">
                  <c:v>50.0</c:v>
                </c:pt>
                <c:pt idx="118">
                  <c:v>50.0</c:v>
                </c:pt>
                <c:pt idx="119">
                  <c:v>50.0</c:v>
                </c:pt>
                <c:pt idx="120">
                  <c:v>70.0</c:v>
                </c:pt>
                <c:pt idx="121">
                  <c:v>70.0</c:v>
                </c:pt>
                <c:pt idx="122">
                  <c:v>70.0</c:v>
                </c:pt>
                <c:pt idx="123">
                  <c:v>70.0</c:v>
                </c:pt>
                <c:pt idx="124">
                  <c:v>70.0</c:v>
                </c:pt>
                <c:pt idx="125">
                  <c:v>70.0</c:v>
                </c:pt>
                <c:pt idx="126">
                  <c:v>70.0</c:v>
                </c:pt>
                <c:pt idx="127">
                  <c:v>70.0</c:v>
                </c:pt>
                <c:pt idx="128">
                  <c:v>70.0</c:v>
                </c:pt>
                <c:pt idx="129">
                  <c:v>70.0</c:v>
                </c:pt>
                <c:pt idx="130">
                  <c:v>70.0</c:v>
                </c:pt>
                <c:pt idx="131">
                  <c:v>70.0</c:v>
                </c:pt>
                <c:pt idx="132">
                  <c:v>70.0</c:v>
                </c:pt>
                <c:pt idx="133">
                  <c:v>70.0</c:v>
                </c:pt>
                <c:pt idx="134">
                  <c:v>70.0</c:v>
                </c:pt>
                <c:pt idx="135">
                  <c:v>70.0</c:v>
                </c:pt>
                <c:pt idx="136">
                  <c:v>70.0</c:v>
                </c:pt>
                <c:pt idx="137">
                  <c:v>70.0</c:v>
                </c:pt>
                <c:pt idx="138">
                  <c:v>70.0</c:v>
                </c:pt>
                <c:pt idx="139">
                  <c:v>70.0</c:v>
                </c:pt>
                <c:pt idx="140">
                  <c:v>70.0</c:v>
                </c:pt>
                <c:pt idx="141">
                  <c:v>70.0</c:v>
                </c:pt>
                <c:pt idx="142">
                  <c:v>70.0</c:v>
                </c:pt>
                <c:pt idx="143">
                  <c:v>70.0</c:v>
                </c:pt>
                <c:pt idx="144">
                  <c:v>70.0</c:v>
                </c:pt>
                <c:pt idx="145">
                  <c:v>70.0</c:v>
                </c:pt>
                <c:pt idx="146">
                  <c:v>70.0</c:v>
                </c:pt>
                <c:pt idx="147">
                  <c:v>70.0</c:v>
                </c:pt>
                <c:pt idx="148">
                  <c:v>70.0</c:v>
                </c:pt>
                <c:pt idx="149">
                  <c:v>70.0</c:v>
                </c:pt>
                <c:pt idx="150">
                  <c:v>70.0</c:v>
                </c:pt>
                <c:pt idx="151">
                  <c:v>70.0</c:v>
                </c:pt>
                <c:pt idx="152">
                  <c:v>70.0</c:v>
                </c:pt>
                <c:pt idx="153">
                  <c:v>50.0</c:v>
                </c:pt>
                <c:pt idx="154">
                  <c:v>50.0</c:v>
                </c:pt>
                <c:pt idx="155">
                  <c:v>50.0</c:v>
                </c:pt>
                <c:pt idx="156">
                  <c:v>50.0</c:v>
                </c:pt>
                <c:pt idx="157">
                  <c:v>50.0</c:v>
                </c:pt>
                <c:pt idx="158">
                  <c:v>50.0</c:v>
                </c:pt>
                <c:pt idx="159">
                  <c:v>50.0</c:v>
                </c:pt>
                <c:pt idx="160">
                  <c:v>50.0</c:v>
                </c:pt>
                <c:pt idx="161">
                  <c:v>50.0</c:v>
                </c:pt>
                <c:pt idx="162">
                  <c:v>50.0</c:v>
                </c:pt>
                <c:pt idx="163">
                  <c:v>50.0</c:v>
                </c:pt>
                <c:pt idx="164">
                  <c:v>50.0</c:v>
                </c:pt>
                <c:pt idx="165">
                  <c:v>50.0</c:v>
                </c:pt>
                <c:pt idx="166">
                  <c:v>50.0</c:v>
                </c:pt>
                <c:pt idx="167">
                  <c:v>50.0</c:v>
                </c:pt>
                <c:pt idx="168">
                  <c:v>50.0</c:v>
                </c:pt>
                <c:pt idx="169">
                  <c:v>50.0</c:v>
                </c:pt>
                <c:pt idx="170">
                  <c:v>50.0</c:v>
                </c:pt>
                <c:pt idx="171">
                  <c:v>50.0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50.0</c:v>
                </c:pt>
                <c:pt idx="176">
                  <c:v>50.0</c:v>
                </c:pt>
                <c:pt idx="177">
                  <c:v>50.0</c:v>
                </c:pt>
                <c:pt idx="178">
                  <c:v>50.0</c:v>
                </c:pt>
                <c:pt idx="179">
                  <c:v>50.0</c:v>
                </c:pt>
                <c:pt idx="180">
                  <c:v>50.0</c:v>
                </c:pt>
                <c:pt idx="181">
                  <c:v>50.0</c:v>
                </c:pt>
                <c:pt idx="182">
                  <c:v>50.0</c:v>
                </c:pt>
                <c:pt idx="183">
                  <c:v>50.0</c:v>
                </c:pt>
                <c:pt idx="184">
                  <c:v>50.0</c:v>
                </c:pt>
                <c:pt idx="185">
                  <c:v>50.0</c:v>
                </c:pt>
                <c:pt idx="186">
                  <c:v>70.0</c:v>
                </c:pt>
                <c:pt idx="187">
                  <c:v>70.0</c:v>
                </c:pt>
                <c:pt idx="188">
                  <c:v>70.0</c:v>
                </c:pt>
                <c:pt idx="189">
                  <c:v>70.0</c:v>
                </c:pt>
                <c:pt idx="190">
                  <c:v>70.0</c:v>
                </c:pt>
                <c:pt idx="191">
                  <c:v>70.0</c:v>
                </c:pt>
                <c:pt idx="192">
                  <c:v>70.0</c:v>
                </c:pt>
                <c:pt idx="193">
                  <c:v>70.0</c:v>
                </c:pt>
                <c:pt idx="194">
                  <c:v>70.0</c:v>
                </c:pt>
                <c:pt idx="195">
                  <c:v>70.0</c:v>
                </c:pt>
                <c:pt idx="196">
                  <c:v>70.0</c:v>
                </c:pt>
                <c:pt idx="197">
                  <c:v>70.0</c:v>
                </c:pt>
                <c:pt idx="198">
                  <c:v>70.0</c:v>
                </c:pt>
                <c:pt idx="199">
                  <c:v>70.0</c:v>
                </c:pt>
                <c:pt idx="200">
                  <c:v>70.0</c:v>
                </c:pt>
                <c:pt idx="201">
                  <c:v>70.0</c:v>
                </c:pt>
                <c:pt idx="202">
                  <c:v>70.0</c:v>
                </c:pt>
                <c:pt idx="203">
                  <c:v>70.0</c:v>
                </c:pt>
                <c:pt idx="204">
                  <c:v>70.0</c:v>
                </c:pt>
                <c:pt idx="205">
                  <c:v>70.0</c:v>
                </c:pt>
                <c:pt idx="206">
                  <c:v>70.0</c:v>
                </c:pt>
                <c:pt idx="207">
                  <c:v>70.0</c:v>
                </c:pt>
                <c:pt idx="208">
                  <c:v>70.0</c:v>
                </c:pt>
                <c:pt idx="209">
                  <c:v>70.0</c:v>
                </c:pt>
                <c:pt idx="210">
                  <c:v>70.0</c:v>
                </c:pt>
                <c:pt idx="211">
                  <c:v>70.0</c:v>
                </c:pt>
                <c:pt idx="212">
                  <c:v>70.0</c:v>
                </c:pt>
                <c:pt idx="213">
                  <c:v>70.0</c:v>
                </c:pt>
                <c:pt idx="214">
                  <c:v>70.0</c:v>
                </c:pt>
                <c:pt idx="215">
                  <c:v>70.0</c:v>
                </c:pt>
                <c:pt idx="216">
                  <c:v>70.0</c:v>
                </c:pt>
                <c:pt idx="217">
                  <c:v>70.0</c:v>
                </c:pt>
                <c:pt idx="218">
                  <c:v>70.0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Table1[[#Headers],[ Series 4]]</c:f>
              <c:strCache>
                <c:ptCount val="1"/>
                <c:pt idx="0">
                  <c:v> Series 4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Table1[Column1]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Table1[[ Series 4]]</c:f>
              <c:numCache>
                <c:formatCode>General</c:formatCode>
                <c:ptCount val="219"/>
                <c:pt idx="108">
                  <c:v>0.0</c:v>
                </c:pt>
                <c:pt idx="109">
                  <c:v>200.0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368680"/>
        <c:axId val="2053374120"/>
      </c:scatterChart>
      <c:valAx>
        <c:axId val="2053368680"/>
        <c:scaling>
          <c:orientation val="minMax"/>
          <c:max val="200.0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Time</a:t>
                </a:r>
              </a:p>
            </c:rich>
          </c:tx>
          <c:layout>
            <c:manualLayout>
              <c:xMode val="edge"/>
              <c:yMode val="edge"/>
              <c:x val="0.488103732883003"/>
              <c:y val="0.86575958496414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2053374120"/>
        <c:crosses val="autoZero"/>
        <c:crossBetween val="midCat"/>
      </c:valAx>
      <c:valAx>
        <c:axId val="205337412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Signal at Bob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2053368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758505658717"/>
          <c:y val="0.0709400567262646"/>
          <c:w val="0.916408912232328"/>
          <c:h val="0.8028954971849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 Series 2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Sheet1!$C$2:$C$220</c:f>
              <c:numCache>
                <c:formatCode>General</c:formatCode>
                <c:ptCount val="21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70.0</c:v>
                </c:pt>
                <c:pt idx="33">
                  <c:v>70.0</c:v>
                </c:pt>
                <c:pt idx="34">
                  <c:v>70.0</c:v>
                </c:pt>
                <c:pt idx="35">
                  <c:v>70.0</c:v>
                </c:pt>
                <c:pt idx="36">
                  <c:v>70.0</c:v>
                </c:pt>
                <c:pt idx="37">
                  <c:v>70.0</c:v>
                </c:pt>
                <c:pt idx="38">
                  <c:v>70.0</c:v>
                </c:pt>
                <c:pt idx="39">
                  <c:v>70.0</c:v>
                </c:pt>
                <c:pt idx="40">
                  <c:v>70.0</c:v>
                </c:pt>
                <c:pt idx="41">
                  <c:v>70.0</c:v>
                </c:pt>
                <c:pt idx="42">
                  <c:v>70.0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70.0</c:v>
                </c:pt>
                <c:pt idx="55">
                  <c:v>70.0</c:v>
                </c:pt>
                <c:pt idx="56">
                  <c:v>70.0</c:v>
                </c:pt>
                <c:pt idx="57">
                  <c:v>70.0</c:v>
                </c:pt>
                <c:pt idx="58">
                  <c:v>70.0</c:v>
                </c:pt>
                <c:pt idx="59">
                  <c:v>70.0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70.0</c:v>
                </c:pt>
                <c:pt idx="64">
                  <c:v>70.0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  <c:pt idx="71">
                  <c:v>50.0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50.0</c:v>
                </c:pt>
                <c:pt idx="77">
                  <c:v>50.0</c:v>
                </c:pt>
                <c:pt idx="78">
                  <c:v>50.0</c:v>
                </c:pt>
                <c:pt idx="79">
                  <c:v>50.0</c:v>
                </c:pt>
                <c:pt idx="80">
                  <c:v>50.0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50.0</c:v>
                </c:pt>
                <c:pt idx="87">
                  <c:v>50.0</c:v>
                </c:pt>
                <c:pt idx="88">
                  <c:v>50.0</c:v>
                </c:pt>
                <c:pt idx="89">
                  <c:v>50.0</c:v>
                </c:pt>
                <c:pt idx="90">
                  <c:v>50.0</c:v>
                </c:pt>
                <c:pt idx="91">
                  <c:v>50.0</c:v>
                </c:pt>
                <c:pt idx="92">
                  <c:v>50.0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70.0</c:v>
                </c:pt>
                <c:pt idx="99">
                  <c:v>70.0</c:v>
                </c:pt>
                <c:pt idx="100">
                  <c:v>70.0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70.0</c:v>
                </c:pt>
                <c:pt idx="106">
                  <c:v>70.0</c:v>
                </c:pt>
                <c:pt idx="107">
                  <c:v>70.0</c:v>
                </c:pt>
                <c:pt idx="108">
                  <c:v>70.0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 Series 1]]</c:f>
              <c:strCache>
                <c:ptCount val="1"/>
                <c:pt idx="0">
                  <c:v> Series 1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Sheet1!$A$2:$A$220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Table1[[ Series 1]]</c:f>
              <c:numCache>
                <c:formatCode>General</c:formatCode>
                <c:ptCount val="21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70.0</c:v>
                </c:pt>
                <c:pt idx="33">
                  <c:v>70.0</c:v>
                </c:pt>
                <c:pt idx="34">
                  <c:v>70.0</c:v>
                </c:pt>
                <c:pt idx="35">
                  <c:v>70.0</c:v>
                </c:pt>
                <c:pt idx="36">
                  <c:v>70.0</c:v>
                </c:pt>
                <c:pt idx="37">
                  <c:v>70.0</c:v>
                </c:pt>
                <c:pt idx="38">
                  <c:v>70.0</c:v>
                </c:pt>
                <c:pt idx="39">
                  <c:v>70.0</c:v>
                </c:pt>
                <c:pt idx="40">
                  <c:v>70.0</c:v>
                </c:pt>
                <c:pt idx="41">
                  <c:v>70.0</c:v>
                </c:pt>
                <c:pt idx="42">
                  <c:v>70.0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70.0</c:v>
                </c:pt>
                <c:pt idx="55">
                  <c:v>70.0</c:v>
                </c:pt>
                <c:pt idx="56">
                  <c:v>70.0</c:v>
                </c:pt>
                <c:pt idx="57">
                  <c:v>70.0</c:v>
                </c:pt>
                <c:pt idx="58">
                  <c:v>70.0</c:v>
                </c:pt>
                <c:pt idx="59">
                  <c:v>70.0</c:v>
                </c:pt>
                <c:pt idx="60">
                  <c:v>70.0</c:v>
                </c:pt>
                <c:pt idx="61">
                  <c:v>70.0</c:v>
                </c:pt>
                <c:pt idx="62">
                  <c:v>70.0</c:v>
                </c:pt>
                <c:pt idx="63">
                  <c:v>70.0</c:v>
                </c:pt>
                <c:pt idx="64">
                  <c:v>70.0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  <c:pt idx="71">
                  <c:v>50.0</c:v>
                </c:pt>
                <c:pt idx="72">
                  <c:v>50.0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50.0</c:v>
                </c:pt>
                <c:pt idx="77">
                  <c:v>50.0</c:v>
                </c:pt>
                <c:pt idx="78">
                  <c:v>50.0</c:v>
                </c:pt>
                <c:pt idx="79">
                  <c:v>50.0</c:v>
                </c:pt>
                <c:pt idx="80">
                  <c:v>50.0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50.0</c:v>
                </c:pt>
                <c:pt idx="87">
                  <c:v>50.0</c:v>
                </c:pt>
                <c:pt idx="88">
                  <c:v>50.0</c:v>
                </c:pt>
                <c:pt idx="89">
                  <c:v>50.0</c:v>
                </c:pt>
                <c:pt idx="90">
                  <c:v>50.0</c:v>
                </c:pt>
                <c:pt idx="91">
                  <c:v>50.0</c:v>
                </c:pt>
                <c:pt idx="92">
                  <c:v>50.0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50.0</c:v>
                </c:pt>
                <c:pt idx="97">
                  <c:v>50.0</c:v>
                </c:pt>
                <c:pt idx="98">
                  <c:v>70.0</c:v>
                </c:pt>
                <c:pt idx="99">
                  <c:v>70.0</c:v>
                </c:pt>
                <c:pt idx="100">
                  <c:v>70.0</c:v>
                </c:pt>
                <c:pt idx="101">
                  <c:v>70.0</c:v>
                </c:pt>
                <c:pt idx="102">
                  <c:v>70.0</c:v>
                </c:pt>
                <c:pt idx="103">
                  <c:v>70.0</c:v>
                </c:pt>
                <c:pt idx="104">
                  <c:v>70.0</c:v>
                </c:pt>
                <c:pt idx="105">
                  <c:v>70.0</c:v>
                </c:pt>
                <c:pt idx="106">
                  <c:v>70.0</c:v>
                </c:pt>
                <c:pt idx="107">
                  <c:v>70.0</c:v>
                </c:pt>
                <c:pt idx="108">
                  <c:v>70.0</c:v>
                </c:pt>
                <c:pt idx="109">
                  <c:v>50.0</c:v>
                </c:pt>
                <c:pt idx="110">
                  <c:v>50.0</c:v>
                </c:pt>
                <c:pt idx="111">
                  <c:v>50.0</c:v>
                </c:pt>
                <c:pt idx="112">
                  <c:v>50.0</c:v>
                </c:pt>
                <c:pt idx="113">
                  <c:v>50.0</c:v>
                </c:pt>
                <c:pt idx="114">
                  <c:v>50.0</c:v>
                </c:pt>
                <c:pt idx="115">
                  <c:v>50.0</c:v>
                </c:pt>
                <c:pt idx="116">
                  <c:v>50.0</c:v>
                </c:pt>
                <c:pt idx="117">
                  <c:v>50.0</c:v>
                </c:pt>
                <c:pt idx="118">
                  <c:v>50.0</c:v>
                </c:pt>
                <c:pt idx="119">
                  <c:v>50.0</c:v>
                </c:pt>
                <c:pt idx="120">
                  <c:v>70.0</c:v>
                </c:pt>
                <c:pt idx="121">
                  <c:v>70.0</c:v>
                </c:pt>
                <c:pt idx="122">
                  <c:v>70.0</c:v>
                </c:pt>
                <c:pt idx="123">
                  <c:v>70.0</c:v>
                </c:pt>
                <c:pt idx="124">
                  <c:v>70.0</c:v>
                </c:pt>
                <c:pt idx="125">
                  <c:v>70.0</c:v>
                </c:pt>
                <c:pt idx="126">
                  <c:v>70.0</c:v>
                </c:pt>
                <c:pt idx="127">
                  <c:v>70.0</c:v>
                </c:pt>
                <c:pt idx="128">
                  <c:v>70.0</c:v>
                </c:pt>
                <c:pt idx="129">
                  <c:v>70.0</c:v>
                </c:pt>
                <c:pt idx="130">
                  <c:v>70.0</c:v>
                </c:pt>
                <c:pt idx="131">
                  <c:v>70.0</c:v>
                </c:pt>
                <c:pt idx="132">
                  <c:v>70.0</c:v>
                </c:pt>
                <c:pt idx="133">
                  <c:v>70.0</c:v>
                </c:pt>
                <c:pt idx="134">
                  <c:v>70.0</c:v>
                </c:pt>
                <c:pt idx="135">
                  <c:v>70.0</c:v>
                </c:pt>
                <c:pt idx="136">
                  <c:v>70.0</c:v>
                </c:pt>
                <c:pt idx="137">
                  <c:v>70.0</c:v>
                </c:pt>
                <c:pt idx="138">
                  <c:v>70.0</c:v>
                </c:pt>
                <c:pt idx="139">
                  <c:v>70.0</c:v>
                </c:pt>
                <c:pt idx="140">
                  <c:v>70.0</c:v>
                </c:pt>
                <c:pt idx="141">
                  <c:v>70.0</c:v>
                </c:pt>
                <c:pt idx="142">
                  <c:v>70.0</c:v>
                </c:pt>
                <c:pt idx="143">
                  <c:v>70.0</c:v>
                </c:pt>
                <c:pt idx="144">
                  <c:v>70.0</c:v>
                </c:pt>
                <c:pt idx="145">
                  <c:v>70.0</c:v>
                </c:pt>
                <c:pt idx="146">
                  <c:v>70.0</c:v>
                </c:pt>
                <c:pt idx="147">
                  <c:v>70.0</c:v>
                </c:pt>
                <c:pt idx="148">
                  <c:v>70.0</c:v>
                </c:pt>
                <c:pt idx="149">
                  <c:v>70.0</c:v>
                </c:pt>
                <c:pt idx="150">
                  <c:v>70.0</c:v>
                </c:pt>
                <c:pt idx="151">
                  <c:v>70.0</c:v>
                </c:pt>
                <c:pt idx="152">
                  <c:v>70.0</c:v>
                </c:pt>
                <c:pt idx="153">
                  <c:v>50.0</c:v>
                </c:pt>
                <c:pt idx="154">
                  <c:v>50.0</c:v>
                </c:pt>
                <c:pt idx="155">
                  <c:v>50.0</c:v>
                </c:pt>
                <c:pt idx="156">
                  <c:v>50.0</c:v>
                </c:pt>
                <c:pt idx="157">
                  <c:v>50.0</c:v>
                </c:pt>
                <c:pt idx="158">
                  <c:v>50.0</c:v>
                </c:pt>
                <c:pt idx="159">
                  <c:v>50.0</c:v>
                </c:pt>
                <c:pt idx="160">
                  <c:v>50.0</c:v>
                </c:pt>
                <c:pt idx="161">
                  <c:v>50.0</c:v>
                </c:pt>
                <c:pt idx="162">
                  <c:v>50.0</c:v>
                </c:pt>
                <c:pt idx="163">
                  <c:v>50.0</c:v>
                </c:pt>
                <c:pt idx="164">
                  <c:v>50.0</c:v>
                </c:pt>
                <c:pt idx="165">
                  <c:v>50.0</c:v>
                </c:pt>
                <c:pt idx="166">
                  <c:v>50.0</c:v>
                </c:pt>
                <c:pt idx="167">
                  <c:v>50.0</c:v>
                </c:pt>
                <c:pt idx="168">
                  <c:v>50.0</c:v>
                </c:pt>
                <c:pt idx="169">
                  <c:v>50.0</c:v>
                </c:pt>
                <c:pt idx="170">
                  <c:v>50.0</c:v>
                </c:pt>
                <c:pt idx="171">
                  <c:v>50.0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50.0</c:v>
                </c:pt>
                <c:pt idx="176">
                  <c:v>50.0</c:v>
                </c:pt>
                <c:pt idx="177">
                  <c:v>50.0</c:v>
                </c:pt>
                <c:pt idx="178">
                  <c:v>50.0</c:v>
                </c:pt>
                <c:pt idx="179">
                  <c:v>50.0</c:v>
                </c:pt>
                <c:pt idx="180">
                  <c:v>50.0</c:v>
                </c:pt>
                <c:pt idx="181">
                  <c:v>50.0</c:v>
                </c:pt>
                <c:pt idx="182">
                  <c:v>50.0</c:v>
                </c:pt>
                <c:pt idx="183">
                  <c:v>50.0</c:v>
                </c:pt>
                <c:pt idx="184">
                  <c:v>50.0</c:v>
                </c:pt>
                <c:pt idx="185">
                  <c:v>50.0</c:v>
                </c:pt>
                <c:pt idx="186">
                  <c:v>70.0</c:v>
                </c:pt>
                <c:pt idx="187">
                  <c:v>70.0</c:v>
                </c:pt>
                <c:pt idx="188">
                  <c:v>70.0</c:v>
                </c:pt>
                <c:pt idx="189">
                  <c:v>70.0</c:v>
                </c:pt>
                <c:pt idx="190">
                  <c:v>70.0</c:v>
                </c:pt>
                <c:pt idx="191">
                  <c:v>70.0</c:v>
                </c:pt>
                <c:pt idx="192">
                  <c:v>70.0</c:v>
                </c:pt>
                <c:pt idx="193">
                  <c:v>70.0</c:v>
                </c:pt>
                <c:pt idx="194">
                  <c:v>70.0</c:v>
                </c:pt>
                <c:pt idx="195">
                  <c:v>70.0</c:v>
                </c:pt>
                <c:pt idx="196">
                  <c:v>70.0</c:v>
                </c:pt>
                <c:pt idx="197">
                  <c:v>70.0</c:v>
                </c:pt>
                <c:pt idx="198">
                  <c:v>70.0</c:v>
                </c:pt>
                <c:pt idx="199">
                  <c:v>70.0</c:v>
                </c:pt>
                <c:pt idx="200">
                  <c:v>70.0</c:v>
                </c:pt>
                <c:pt idx="201">
                  <c:v>70.0</c:v>
                </c:pt>
                <c:pt idx="202">
                  <c:v>70.0</c:v>
                </c:pt>
                <c:pt idx="203">
                  <c:v>70.0</c:v>
                </c:pt>
                <c:pt idx="204">
                  <c:v>70.0</c:v>
                </c:pt>
                <c:pt idx="205">
                  <c:v>70.0</c:v>
                </c:pt>
                <c:pt idx="206">
                  <c:v>70.0</c:v>
                </c:pt>
                <c:pt idx="207">
                  <c:v>70.0</c:v>
                </c:pt>
                <c:pt idx="208">
                  <c:v>70.0</c:v>
                </c:pt>
                <c:pt idx="209">
                  <c:v>70.0</c:v>
                </c:pt>
                <c:pt idx="210">
                  <c:v>70.0</c:v>
                </c:pt>
                <c:pt idx="211">
                  <c:v>70.0</c:v>
                </c:pt>
                <c:pt idx="212">
                  <c:v>70.0</c:v>
                </c:pt>
                <c:pt idx="213">
                  <c:v>70.0</c:v>
                </c:pt>
                <c:pt idx="214">
                  <c:v>70.0</c:v>
                </c:pt>
                <c:pt idx="215">
                  <c:v>70.0</c:v>
                </c:pt>
                <c:pt idx="216">
                  <c:v>70.0</c:v>
                </c:pt>
                <c:pt idx="217">
                  <c:v>70.0</c:v>
                </c:pt>
                <c:pt idx="218">
                  <c:v>70.0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Table1[[#Headers],[ Series 4]]</c:f>
              <c:strCache>
                <c:ptCount val="1"/>
                <c:pt idx="0">
                  <c:v> Series 4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Table1[Column1]</c:f>
              <c:numCache>
                <c:formatCode>General</c:formatCode>
                <c:ptCount val="21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20.0</c:v>
                </c:pt>
                <c:pt idx="22">
                  <c:v>21.0</c:v>
                </c:pt>
                <c:pt idx="23">
                  <c:v>22.0</c:v>
                </c:pt>
                <c:pt idx="24">
                  <c:v>23.0</c:v>
                </c:pt>
                <c:pt idx="25">
                  <c:v>24.0</c:v>
                </c:pt>
                <c:pt idx="26">
                  <c:v>25.0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29.0</c:v>
                </c:pt>
                <c:pt idx="31">
                  <c:v>30.0</c:v>
                </c:pt>
                <c:pt idx="32">
                  <c:v>30.0</c:v>
                </c:pt>
                <c:pt idx="33">
                  <c:v>31.0</c:v>
                </c:pt>
                <c:pt idx="34">
                  <c:v>32.0</c:v>
                </c:pt>
                <c:pt idx="35">
                  <c:v>33.0</c:v>
                </c:pt>
                <c:pt idx="36">
                  <c:v>34.0</c:v>
                </c:pt>
                <c:pt idx="37">
                  <c:v>35.0</c:v>
                </c:pt>
                <c:pt idx="38">
                  <c:v>36.0</c:v>
                </c:pt>
                <c:pt idx="39">
                  <c:v>37.0</c:v>
                </c:pt>
                <c:pt idx="40">
                  <c:v>38.0</c:v>
                </c:pt>
                <c:pt idx="41">
                  <c:v>39.0</c:v>
                </c:pt>
                <c:pt idx="42">
                  <c:v>40.0</c:v>
                </c:pt>
                <c:pt idx="43">
                  <c:v>40.0</c:v>
                </c:pt>
                <c:pt idx="44">
                  <c:v>41.0</c:v>
                </c:pt>
                <c:pt idx="45">
                  <c:v>42.0</c:v>
                </c:pt>
                <c:pt idx="46">
                  <c:v>43.0</c:v>
                </c:pt>
                <c:pt idx="47">
                  <c:v>44.0</c:v>
                </c:pt>
                <c:pt idx="48">
                  <c:v>45.0</c:v>
                </c:pt>
                <c:pt idx="49">
                  <c:v>46.0</c:v>
                </c:pt>
                <c:pt idx="50">
                  <c:v>47.0</c:v>
                </c:pt>
                <c:pt idx="51">
                  <c:v>48.0</c:v>
                </c:pt>
                <c:pt idx="52">
                  <c:v>49.0</c:v>
                </c:pt>
                <c:pt idx="53">
                  <c:v>50.0</c:v>
                </c:pt>
                <c:pt idx="54">
                  <c:v>50.0</c:v>
                </c:pt>
                <c:pt idx="55">
                  <c:v>51.0</c:v>
                </c:pt>
                <c:pt idx="56">
                  <c:v>52.0</c:v>
                </c:pt>
                <c:pt idx="57">
                  <c:v>53.0</c:v>
                </c:pt>
                <c:pt idx="58">
                  <c:v>54.0</c:v>
                </c:pt>
                <c:pt idx="59">
                  <c:v>55.0</c:v>
                </c:pt>
                <c:pt idx="60">
                  <c:v>56.0</c:v>
                </c:pt>
                <c:pt idx="61">
                  <c:v>57.0</c:v>
                </c:pt>
                <c:pt idx="62">
                  <c:v>58.0</c:v>
                </c:pt>
                <c:pt idx="63">
                  <c:v>59.0</c:v>
                </c:pt>
                <c:pt idx="64">
                  <c:v>60.0</c:v>
                </c:pt>
                <c:pt idx="65">
                  <c:v>60.0</c:v>
                </c:pt>
                <c:pt idx="66">
                  <c:v>61.0</c:v>
                </c:pt>
                <c:pt idx="67">
                  <c:v>62.0</c:v>
                </c:pt>
                <c:pt idx="68">
                  <c:v>63.0</c:v>
                </c:pt>
                <c:pt idx="69">
                  <c:v>64.0</c:v>
                </c:pt>
                <c:pt idx="70">
                  <c:v>65.0</c:v>
                </c:pt>
                <c:pt idx="71">
                  <c:v>66.0</c:v>
                </c:pt>
                <c:pt idx="72">
                  <c:v>67.0</c:v>
                </c:pt>
                <c:pt idx="73">
                  <c:v>68.0</c:v>
                </c:pt>
                <c:pt idx="74">
                  <c:v>69.0</c:v>
                </c:pt>
                <c:pt idx="75">
                  <c:v>70.0</c:v>
                </c:pt>
                <c:pt idx="76">
                  <c:v>70.0</c:v>
                </c:pt>
                <c:pt idx="77">
                  <c:v>71.0</c:v>
                </c:pt>
                <c:pt idx="78">
                  <c:v>72.0</c:v>
                </c:pt>
                <c:pt idx="79">
                  <c:v>73.0</c:v>
                </c:pt>
                <c:pt idx="80">
                  <c:v>74.0</c:v>
                </c:pt>
                <c:pt idx="81">
                  <c:v>75.0</c:v>
                </c:pt>
                <c:pt idx="82">
                  <c:v>76.0</c:v>
                </c:pt>
                <c:pt idx="83">
                  <c:v>77.0</c:v>
                </c:pt>
                <c:pt idx="84">
                  <c:v>78.0</c:v>
                </c:pt>
                <c:pt idx="85">
                  <c:v>79.0</c:v>
                </c:pt>
                <c:pt idx="86">
                  <c:v>80.0</c:v>
                </c:pt>
                <c:pt idx="87">
                  <c:v>80.0</c:v>
                </c:pt>
                <c:pt idx="88">
                  <c:v>81.0</c:v>
                </c:pt>
                <c:pt idx="89">
                  <c:v>82.0</c:v>
                </c:pt>
                <c:pt idx="90">
                  <c:v>83.0</c:v>
                </c:pt>
                <c:pt idx="91">
                  <c:v>84.0</c:v>
                </c:pt>
                <c:pt idx="92">
                  <c:v>85.0</c:v>
                </c:pt>
                <c:pt idx="93">
                  <c:v>86.0</c:v>
                </c:pt>
                <c:pt idx="94">
                  <c:v>87.0</c:v>
                </c:pt>
                <c:pt idx="95">
                  <c:v>88.0</c:v>
                </c:pt>
                <c:pt idx="96">
                  <c:v>89.0</c:v>
                </c:pt>
                <c:pt idx="97">
                  <c:v>90.0</c:v>
                </c:pt>
                <c:pt idx="98">
                  <c:v>90.0</c:v>
                </c:pt>
                <c:pt idx="99">
                  <c:v>91.0</c:v>
                </c:pt>
                <c:pt idx="100">
                  <c:v>92.0</c:v>
                </c:pt>
                <c:pt idx="101">
                  <c:v>93.0</c:v>
                </c:pt>
                <c:pt idx="102">
                  <c:v>94.0</c:v>
                </c:pt>
                <c:pt idx="103">
                  <c:v>95.0</c:v>
                </c:pt>
                <c:pt idx="104">
                  <c:v>96.0</c:v>
                </c:pt>
                <c:pt idx="105">
                  <c:v>97.0</c:v>
                </c:pt>
                <c:pt idx="106">
                  <c:v>98.0</c:v>
                </c:pt>
                <c:pt idx="107">
                  <c:v>99.0</c:v>
                </c:pt>
                <c:pt idx="108">
                  <c:v>100.0</c:v>
                </c:pt>
                <c:pt idx="109">
                  <c:v>100.0</c:v>
                </c:pt>
                <c:pt idx="110">
                  <c:v>101.0</c:v>
                </c:pt>
                <c:pt idx="111">
                  <c:v>102.0</c:v>
                </c:pt>
                <c:pt idx="112">
                  <c:v>103.0</c:v>
                </c:pt>
                <c:pt idx="113">
                  <c:v>104.0</c:v>
                </c:pt>
                <c:pt idx="114">
                  <c:v>105.0</c:v>
                </c:pt>
                <c:pt idx="115">
                  <c:v>106.0</c:v>
                </c:pt>
                <c:pt idx="116">
                  <c:v>107.0</c:v>
                </c:pt>
                <c:pt idx="117">
                  <c:v>108.0</c:v>
                </c:pt>
                <c:pt idx="118">
                  <c:v>109.0</c:v>
                </c:pt>
                <c:pt idx="119">
                  <c:v>110.0</c:v>
                </c:pt>
                <c:pt idx="120">
                  <c:v>110.0</c:v>
                </c:pt>
                <c:pt idx="121">
                  <c:v>111.0</c:v>
                </c:pt>
                <c:pt idx="122">
                  <c:v>112.0</c:v>
                </c:pt>
                <c:pt idx="123">
                  <c:v>113.0</c:v>
                </c:pt>
                <c:pt idx="124">
                  <c:v>114.0</c:v>
                </c:pt>
                <c:pt idx="125">
                  <c:v>115.0</c:v>
                </c:pt>
                <c:pt idx="126">
                  <c:v>116.0</c:v>
                </c:pt>
                <c:pt idx="127">
                  <c:v>117.0</c:v>
                </c:pt>
                <c:pt idx="128">
                  <c:v>118.0</c:v>
                </c:pt>
                <c:pt idx="129">
                  <c:v>119.0</c:v>
                </c:pt>
                <c:pt idx="130">
                  <c:v>120.0</c:v>
                </c:pt>
                <c:pt idx="131">
                  <c:v>120.0</c:v>
                </c:pt>
                <c:pt idx="132">
                  <c:v>121.0</c:v>
                </c:pt>
                <c:pt idx="133">
                  <c:v>122.0</c:v>
                </c:pt>
                <c:pt idx="134">
                  <c:v>123.0</c:v>
                </c:pt>
                <c:pt idx="135">
                  <c:v>124.0</c:v>
                </c:pt>
                <c:pt idx="136">
                  <c:v>125.0</c:v>
                </c:pt>
                <c:pt idx="137">
                  <c:v>126.0</c:v>
                </c:pt>
                <c:pt idx="138">
                  <c:v>127.0</c:v>
                </c:pt>
                <c:pt idx="139">
                  <c:v>128.0</c:v>
                </c:pt>
                <c:pt idx="140">
                  <c:v>129.0</c:v>
                </c:pt>
                <c:pt idx="141">
                  <c:v>130.0</c:v>
                </c:pt>
                <c:pt idx="142">
                  <c:v>130.0</c:v>
                </c:pt>
                <c:pt idx="143">
                  <c:v>131.0</c:v>
                </c:pt>
                <c:pt idx="144">
                  <c:v>132.0</c:v>
                </c:pt>
                <c:pt idx="145">
                  <c:v>133.0</c:v>
                </c:pt>
                <c:pt idx="146">
                  <c:v>134.0</c:v>
                </c:pt>
                <c:pt idx="147">
                  <c:v>135.0</c:v>
                </c:pt>
                <c:pt idx="148">
                  <c:v>136.0</c:v>
                </c:pt>
                <c:pt idx="149">
                  <c:v>137.0</c:v>
                </c:pt>
                <c:pt idx="150">
                  <c:v>138.0</c:v>
                </c:pt>
                <c:pt idx="151">
                  <c:v>139.0</c:v>
                </c:pt>
                <c:pt idx="152">
                  <c:v>140.0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150.0</c:v>
                </c:pt>
                <c:pt idx="165">
                  <c:v>151.0</c:v>
                </c:pt>
                <c:pt idx="166">
                  <c:v>152.0</c:v>
                </c:pt>
                <c:pt idx="167">
                  <c:v>153.0</c:v>
                </c:pt>
                <c:pt idx="168">
                  <c:v>154.0</c:v>
                </c:pt>
                <c:pt idx="169">
                  <c:v>155.0</c:v>
                </c:pt>
                <c:pt idx="170">
                  <c:v>156.0</c:v>
                </c:pt>
                <c:pt idx="171">
                  <c:v>157.0</c:v>
                </c:pt>
                <c:pt idx="172">
                  <c:v>158.0</c:v>
                </c:pt>
                <c:pt idx="173">
                  <c:v>159.0</c:v>
                </c:pt>
                <c:pt idx="174">
                  <c:v>160.0</c:v>
                </c:pt>
                <c:pt idx="175">
                  <c:v>160.0</c:v>
                </c:pt>
                <c:pt idx="176">
                  <c:v>161.0</c:v>
                </c:pt>
                <c:pt idx="177">
                  <c:v>162.0</c:v>
                </c:pt>
                <c:pt idx="178">
                  <c:v>163.0</c:v>
                </c:pt>
                <c:pt idx="179">
                  <c:v>164.0</c:v>
                </c:pt>
                <c:pt idx="180">
                  <c:v>165.0</c:v>
                </c:pt>
                <c:pt idx="181">
                  <c:v>166.0</c:v>
                </c:pt>
                <c:pt idx="182">
                  <c:v>167.0</c:v>
                </c:pt>
                <c:pt idx="183">
                  <c:v>168.0</c:v>
                </c:pt>
                <c:pt idx="184">
                  <c:v>169.0</c:v>
                </c:pt>
                <c:pt idx="185">
                  <c:v>170.0</c:v>
                </c:pt>
                <c:pt idx="186">
                  <c:v>170.0</c:v>
                </c:pt>
                <c:pt idx="187">
                  <c:v>171.0</c:v>
                </c:pt>
                <c:pt idx="188">
                  <c:v>172.0</c:v>
                </c:pt>
                <c:pt idx="189">
                  <c:v>173.0</c:v>
                </c:pt>
                <c:pt idx="190">
                  <c:v>174.0</c:v>
                </c:pt>
                <c:pt idx="191">
                  <c:v>175.0</c:v>
                </c:pt>
                <c:pt idx="192">
                  <c:v>176.0</c:v>
                </c:pt>
                <c:pt idx="193">
                  <c:v>177.0</c:v>
                </c:pt>
                <c:pt idx="194">
                  <c:v>178.0</c:v>
                </c:pt>
                <c:pt idx="195">
                  <c:v>179.0</c:v>
                </c:pt>
                <c:pt idx="196">
                  <c:v>180.0</c:v>
                </c:pt>
                <c:pt idx="197">
                  <c:v>180.0</c:v>
                </c:pt>
                <c:pt idx="198">
                  <c:v>181.0</c:v>
                </c:pt>
                <c:pt idx="199">
                  <c:v>182.0</c:v>
                </c:pt>
                <c:pt idx="200">
                  <c:v>183.0</c:v>
                </c:pt>
                <c:pt idx="201">
                  <c:v>184.0</c:v>
                </c:pt>
                <c:pt idx="202">
                  <c:v>185.0</c:v>
                </c:pt>
                <c:pt idx="203">
                  <c:v>186.0</c:v>
                </c:pt>
                <c:pt idx="204">
                  <c:v>187.0</c:v>
                </c:pt>
                <c:pt idx="205">
                  <c:v>188.0</c:v>
                </c:pt>
                <c:pt idx="206">
                  <c:v>189.0</c:v>
                </c:pt>
                <c:pt idx="207">
                  <c:v>190.0</c:v>
                </c:pt>
                <c:pt idx="208">
                  <c:v>190.0</c:v>
                </c:pt>
                <c:pt idx="209">
                  <c:v>191.0</c:v>
                </c:pt>
                <c:pt idx="210">
                  <c:v>192.0</c:v>
                </c:pt>
                <c:pt idx="211">
                  <c:v>193.0</c:v>
                </c:pt>
                <c:pt idx="212">
                  <c:v>194.0</c:v>
                </c:pt>
                <c:pt idx="213">
                  <c:v>195.0</c:v>
                </c:pt>
                <c:pt idx="214">
                  <c:v>196.0</c:v>
                </c:pt>
                <c:pt idx="215">
                  <c:v>197.0</c:v>
                </c:pt>
                <c:pt idx="216">
                  <c:v>198.0</c:v>
                </c:pt>
                <c:pt idx="217">
                  <c:v>199.0</c:v>
                </c:pt>
                <c:pt idx="218">
                  <c:v>200.0</c:v>
                </c:pt>
              </c:numCache>
            </c:numRef>
          </c:xVal>
          <c:yVal>
            <c:numRef>
              <c:f>Table1[[ Series 4]]</c:f>
              <c:numCache>
                <c:formatCode>General</c:formatCode>
                <c:ptCount val="219"/>
                <c:pt idx="108">
                  <c:v>0.0</c:v>
                </c:pt>
                <c:pt idx="109">
                  <c:v>200.0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175160"/>
        <c:axId val="-2112169784"/>
      </c:scatterChart>
      <c:valAx>
        <c:axId val="-2112175160"/>
        <c:scaling>
          <c:orientation val="minMax"/>
          <c:max val="200.0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Time</a:t>
                </a:r>
              </a:p>
            </c:rich>
          </c:tx>
          <c:layout>
            <c:manualLayout>
              <c:xMode val="edge"/>
              <c:yMode val="edge"/>
              <c:x val="0.488103732883003"/>
              <c:y val="0.865759584964145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crossAx val="-2112169784"/>
        <c:crosses val="autoZero"/>
        <c:crossBetween val="midCat"/>
      </c:valAx>
      <c:valAx>
        <c:axId val="-21121697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200" b="0" i="0"/>
                </a:pPr>
                <a:r>
                  <a:rPr lang="en-US" sz="2200" b="0" i="0" dirty="0" smtClean="0"/>
                  <a:t>Signal at Bob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-21121751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1946631671"/>
          <c:y val="0.0504668294904751"/>
          <c:w val="0.697444881889764"/>
          <c:h val="0.777692438963873"/>
        </c:manualLayout>
      </c:layout>
      <c:scatterChart>
        <c:scatterStyle val="lineMarker"/>
        <c:varyColors val="0"/>
        <c:ser>
          <c:idx val="5"/>
          <c:order val="0"/>
          <c:tx>
            <c:strRef>
              <c:f>Sheet1!$C$1</c:f>
              <c:strCache>
                <c:ptCount val="1"/>
                <c:pt idx="0">
                  <c:v>Noise floor</c:v>
                </c:pt>
              </c:strCache>
            </c:strRef>
          </c:tx>
          <c:marker>
            <c:symbol val="none"/>
          </c:marker>
          <c:xVal>
            <c:numRef>
              <c:f>Sheet1!$A$2:$A$328</c:f>
              <c:numCache>
                <c:formatCode>General</c:formatCode>
                <c:ptCount val="327"/>
                <c:pt idx="0">
                  <c:v>3.0518</c:v>
                </c:pt>
                <c:pt idx="1">
                  <c:v>6.103499999999999</c:v>
                </c:pt>
                <c:pt idx="2">
                  <c:v>9.1553</c:v>
                </c:pt>
                <c:pt idx="3">
                  <c:v>12.207</c:v>
                </c:pt>
                <c:pt idx="4">
                  <c:v>15.259</c:v>
                </c:pt>
                <c:pt idx="5">
                  <c:v>18.311</c:v>
                </c:pt>
                <c:pt idx="6">
                  <c:v>21.362</c:v>
                </c:pt>
                <c:pt idx="7">
                  <c:v>24.414</c:v>
                </c:pt>
                <c:pt idx="8">
                  <c:v>27.466</c:v>
                </c:pt>
                <c:pt idx="9">
                  <c:v>30.518</c:v>
                </c:pt>
                <c:pt idx="10">
                  <c:v>33.569</c:v>
                </c:pt>
                <c:pt idx="11">
                  <c:v>36.621</c:v>
                </c:pt>
                <c:pt idx="12">
                  <c:v>39.673</c:v>
                </c:pt>
                <c:pt idx="13">
                  <c:v>42.725</c:v>
                </c:pt>
                <c:pt idx="14">
                  <c:v>45.776</c:v>
                </c:pt>
                <c:pt idx="15">
                  <c:v>48.828</c:v>
                </c:pt>
                <c:pt idx="16">
                  <c:v>51.88</c:v>
                </c:pt>
                <c:pt idx="17">
                  <c:v>54.932</c:v>
                </c:pt>
                <c:pt idx="18">
                  <c:v>57.983</c:v>
                </c:pt>
                <c:pt idx="19">
                  <c:v>61.035</c:v>
                </c:pt>
                <c:pt idx="20">
                  <c:v>64.087</c:v>
                </c:pt>
                <c:pt idx="21">
                  <c:v>67.139</c:v>
                </c:pt>
                <c:pt idx="22">
                  <c:v>70.19</c:v>
                </c:pt>
                <c:pt idx="23">
                  <c:v>73.242</c:v>
                </c:pt>
                <c:pt idx="24">
                  <c:v>76.294</c:v>
                </c:pt>
                <c:pt idx="25">
                  <c:v>79.346</c:v>
                </c:pt>
                <c:pt idx="26">
                  <c:v>82.397</c:v>
                </c:pt>
                <c:pt idx="27">
                  <c:v>85.449</c:v>
                </c:pt>
                <c:pt idx="28">
                  <c:v>88.501</c:v>
                </c:pt>
                <c:pt idx="29">
                  <c:v>91.553</c:v>
                </c:pt>
                <c:pt idx="30">
                  <c:v>94.604</c:v>
                </c:pt>
                <c:pt idx="31">
                  <c:v>97.65600000000001</c:v>
                </c:pt>
                <c:pt idx="32">
                  <c:v>100.71</c:v>
                </c:pt>
                <c:pt idx="33">
                  <c:v>103.76</c:v>
                </c:pt>
                <c:pt idx="34">
                  <c:v>106.81</c:v>
                </c:pt>
                <c:pt idx="35">
                  <c:v>109.86</c:v>
                </c:pt>
                <c:pt idx="36">
                  <c:v>112.92</c:v>
                </c:pt>
                <c:pt idx="37">
                  <c:v>115.97</c:v>
                </c:pt>
                <c:pt idx="38">
                  <c:v>119.02</c:v>
                </c:pt>
                <c:pt idx="39">
                  <c:v>122.07</c:v>
                </c:pt>
                <c:pt idx="40">
                  <c:v>125.12</c:v>
                </c:pt>
                <c:pt idx="41">
                  <c:v>128.17</c:v>
                </c:pt>
                <c:pt idx="42">
                  <c:v>131.23</c:v>
                </c:pt>
                <c:pt idx="43">
                  <c:v>134.28</c:v>
                </c:pt>
                <c:pt idx="44">
                  <c:v>137.33</c:v>
                </c:pt>
                <c:pt idx="45">
                  <c:v>140.38</c:v>
                </c:pt>
                <c:pt idx="46">
                  <c:v>143.43</c:v>
                </c:pt>
                <c:pt idx="47">
                  <c:v>146.48</c:v>
                </c:pt>
                <c:pt idx="48">
                  <c:v>149.54</c:v>
                </c:pt>
                <c:pt idx="49">
                  <c:v>152.59</c:v>
                </c:pt>
                <c:pt idx="50">
                  <c:v>155.64</c:v>
                </c:pt>
                <c:pt idx="51">
                  <c:v>158.69</c:v>
                </c:pt>
                <c:pt idx="52">
                  <c:v>161.74</c:v>
                </c:pt>
                <c:pt idx="53">
                  <c:v>164.79</c:v>
                </c:pt>
                <c:pt idx="54">
                  <c:v>167.85</c:v>
                </c:pt>
                <c:pt idx="55">
                  <c:v>170.9</c:v>
                </c:pt>
                <c:pt idx="56">
                  <c:v>173.95</c:v>
                </c:pt>
                <c:pt idx="57">
                  <c:v>177.0</c:v>
                </c:pt>
                <c:pt idx="58">
                  <c:v>180.05</c:v>
                </c:pt>
                <c:pt idx="59">
                  <c:v>183.11</c:v>
                </c:pt>
                <c:pt idx="60">
                  <c:v>186.16</c:v>
                </c:pt>
                <c:pt idx="61">
                  <c:v>189.21</c:v>
                </c:pt>
                <c:pt idx="62">
                  <c:v>192.26</c:v>
                </c:pt>
                <c:pt idx="63">
                  <c:v>195.31</c:v>
                </c:pt>
                <c:pt idx="64">
                  <c:v>198.36</c:v>
                </c:pt>
                <c:pt idx="65">
                  <c:v>201.42</c:v>
                </c:pt>
                <c:pt idx="66">
                  <c:v>204.47</c:v>
                </c:pt>
                <c:pt idx="67">
                  <c:v>207.52</c:v>
                </c:pt>
                <c:pt idx="68">
                  <c:v>210.57</c:v>
                </c:pt>
                <c:pt idx="69">
                  <c:v>213.62</c:v>
                </c:pt>
                <c:pt idx="70">
                  <c:v>216.67</c:v>
                </c:pt>
                <c:pt idx="71">
                  <c:v>219.73</c:v>
                </c:pt>
                <c:pt idx="72">
                  <c:v>222.78</c:v>
                </c:pt>
                <c:pt idx="73">
                  <c:v>225.83</c:v>
                </c:pt>
                <c:pt idx="74">
                  <c:v>228.88</c:v>
                </c:pt>
                <c:pt idx="75">
                  <c:v>231.93</c:v>
                </c:pt>
                <c:pt idx="76">
                  <c:v>234.99</c:v>
                </c:pt>
                <c:pt idx="77">
                  <c:v>238.04</c:v>
                </c:pt>
                <c:pt idx="78">
                  <c:v>241.09</c:v>
                </c:pt>
                <c:pt idx="79">
                  <c:v>244.14</c:v>
                </c:pt>
                <c:pt idx="80">
                  <c:v>247.19</c:v>
                </c:pt>
                <c:pt idx="81">
                  <c:v>250.24</c:v>
                </c:pt>
                <c:pt idx="82">
                  <c:v>253.3</c:v>
                </c:pt>
                <c:pt idx="83">
                  <c:v>256.35</c:v>
                </c:pt>
                <c:pt idx="84">
                  <c:v>259.4</c:v>
                </c:pt>
                <c:pt idx="85">
                  <c:v>262.45</c:v>
                </c:pt>
                <c:pt idx="86">
                  <c:v>265.5</c:v>
                </c:pt>
                <c:pt idx="87">
                  <c:v>268.55</c:v>
                </c:pt>
                <c:pt idx="88">
                  <c:v>271.61</c:v>
                </c:pt>
                <c:pt idx="89">
                  <c:v>274.66</c:v>
                </c:pt>
                <c:pt idx="90">
                  <c:v>277.71</c:v>
                </c:pt>
                <c:pt idx="91">
                  <c:v>280.76</c:v>
                </c:pt>
                <c:pt idx="92">
                  <c:v>283.81</c:v>
                </c:pt>
                <c:pt idx="93">
                  <c:v>286.87</c:v>
                </c:pt>
                <c:pt idx="94">
                  <c:v>289.92</c:v>
                </c:pt>
                <c:pt idx="95">
                  <c:v>292.97</c:v>
                </c:pt>
                <c:pt idx="96">
                  <c:v>296.02</c:v>
                </c:pt>
                <c:pt idx="97">
                  <c:v>299.07</c:v>
                </c:pt>
                <c:pt idx="98">
                  <c:v>302.12</c:v>
                </c:pt>
                <c:pt idx="99">
                  <c:v>305.18</c:v>
                </c:pt>
                <c:pt idx="100">
                  <c:v>308.23</c:v>
                </c:pt>
                <c:pt idx="101">
                  <c:v>311.28</c:v>
                </c:pt>
                <c:pt idx="102">
                  <c:v>314.33</c:v>
                </c:pt>
                <c:pt idx="103">
                  <c:v>317.38</c:v>
                </c:pt>
                <c:pt idx="104">
                  <c:v>320.4299999999999</c:v>
                </c:pt>
                <c:pt idx="105">
                  <c:v>323.49</c:v>
                </c:pt>
                <c:pt idx="106">
                  <c:v>326.54</c:v>
                </c:pt>
                <c:pt idx="107">
                  <c:v>329.59</c:v>
                </c:pt>
                <c:pt idx="108">
                  <c:v>332.64</c:v>
                </c:pt>
                <c:pt idx="109">
                  <c:v>335.69</c:v>
                </c:pt>
                <c:pt idx="110">
                  <c:v>338.75</c:v>
                </c:pt>
                <c:pt idx="111">
                  <c:v>341.8</c:v>
                </c:pt>
                <c:pt idx="112">
                  <c:v>344.85</c:v>
                </c:pt>
                <c:pt idx="113">
                  <c:v>347.9</c:v>
                </c:pt>
                <c:pt idx="114">
                  <c:v>350.95</c:v>
                </c:pt>
                <c:pt idx="115">
                  <c:v>354.0</c:v>
                </c:pt>
                <c:pt idx="116">
                  <c:v>357.06</c:v>
                </c:pt>
                <c:pt idx="117">
                  <c:v>360.11</c:v>
                </c:pt>
                <c:pt idx="118">
                  <c:v>363.16</c:v>
                </c:pt>
                <c:pt idx="119">
                  <c:v>366.21</c:v>
                </c:pt>
                <c:pt idx="120">
                  <c:v>369.26</c:v>
                </c:pt>
                <c:pt idx="121">
                  <c:v>372.31</c:v>
                </c:pt>
                <c:pt idx="122">
                  <c:v>375.37</c:v>
                </c:pt>
                <c:pt idx="123">
                  <c:v>378.42</c:v>
                </c:pt>
                <c:pt idx="124">
                  <c:v>381.47</c:v>
                </c:pt>
                <c:pt idx="125">
                  <c:v>384.52</c:v>
                </c:pt>
                <c:pt idx="126">
                  <c:v>387.57</c:v>
                </c:pt>
                <c:pt idx="127">
                  <c:v>390.63</c:v>
                </c:pt>
                <c:pt idx="128">
                  <c:v>393.68</c:v>
                </c:pt>
                <c:pt idx="129">
                  <c:v>396.73</c:v>
                </c:pt>
                <c:pt idx="130">
                  <c:v>399.78</c:v>
                </c:pt>
                <c:pt idx="131">
                  <c:v>402.83</c:v>
                </c:pt>
                <c:pt idx="132">
                  <c:v>405.88</c:v>
                </c:pt>
                <c:pt idx="133">
                  <c:v>408.94</c:v>
                </c:pt>
                <c:pt idx="134">
                  <c:v>411.99</c:v>
                </c:pt>
                <c:pt idx="135">
                  <c:v>415.04</c:v>
                </c:pt>
                <c:pt idx="136">
                  <c:v>418.09</c:v>
                </c:pt>
                <c:pt idx="137">
                  <c:v>421.14</c:v>
                </c:pt>
                <c:pt idx="138">
                  <c:v>424.19</c:v>
                </c:pt>
                <c:pt idx="139">
                  <c:v>427.25</c:v>
                </c:pt>
                <c:pt idx="140">
                  <c:v>430.3</c:v>
                </c:pt>
                <c:pt idx="141">
                  <c:v>433.35</c:v>
                </c:pt>
                <c:pt idx="142">
                  <c:v>436.4</c:v>
                </c:pt>
                <c:pt idx="143">
                  <c:v>439.45</c:v>
                </c:pt>
                <c:pt idx="144">
                  <c:v>442.5</c:v>
                </c:pt>
                <c:pt idx="145">
                  <c:v>445.56</c:v>
                </c:pt>
                <c:pt idx="146">
                  <c:v>448.61</c:v>
                </c:pt>
                <c:pt idx="147">
                  <c:v>451.66</c:v>
                </c:pt>
                <c:pt idx="148">
                  <c:v>454.71</c:v>
                </c:pt>
                <c:pt idx="149">
                  <c:v>457.76</c:v>
                </c:pt>
                <c:pt idx="150">
                  <c:v>460.82</c:v>
                </c:pt>
                <c:pt idx="151">
                  <c:v>463.87</c:v>
                </c:pt>
                <c:pt idx="152">
                  <c:v>466.92</c:v>
                </c:pt>
                <c:pt idx="153">
                  <c:v>469.97</c:v>
                </c:pt>
                <c:pt idx="154">
                  <c:v>473.02</c:v>
                </c:pt>
                <c:pt idx="155">
                  <c:v>476.07</c:v>
                </c:pt>
                <c:pt idx="156">
                  <c:v>479.13</c:v>
                </c:pt>
                <c:pt idx="157">
                  <c:v>482.18</c:v>
                </c:pt>
                <c:pt idx="158">
                  <c:v>485.23</c:v>
                </c:pt>
                <c:pt idx="159">
                  <c:v>488.28</c:v>
                </c:pt>
                <c:pt idx="160">
                  <c:v>491.33</c:v>
                </c:pt>
                <c:pt idx="161">
                  <c:v>494.38</c:v>
                </c:pt>
                <c:pt idx="162">
                  <c:v>497.44</c:v>
                </c:pt>
                <c:pt idx="163">
                  <c:v>500.49</c:v>
                </c:pt>
                <c:pt idx="164">
                  <c:v>503.54</c:v>
                </c:pt>
                <c:pt idx="165">
                  <c:v>506.59</c:v>
                </c:pt>
                <c:pt idx="166">
                  <c:v>509.64</c:v>
                </c:pt>
                <c:pt idx="167">
                  <c:v>512.7</c:v>
                </c:pt>
                <c:pt idx="168">
                  <c:v>515.75</c:v>
                </c:pt>
                <c:pt idx="169">
                  <c:v>518.8</c:v>
                </c:pt>
                <c:pt idx="170">
                  <c:v>521.8499999999999</c:v>
                </c:pt>
                <c:pt idx="171">
                  <c:v>524.9</c:v>
                </c:pt>
                <c:pt idx="172">
                  <c:v>527.9499999999999</c:v>
                </c:pt>
                <c:pt idx="173">
                  <c:v>531.01</c:v>
                </c:pt>
                <c:pt idx="174">
                  <c:v>534.0599999999998</c:v>
                </c:pt>
                <c:pt idx="175">
                  <c:v>537.11</c:v>
                </c:pt>
                <c:pt idx="176">
                  <c:v>540.16</c:v>
                </c:pt>
                <c:pt idx="177">
                  <c:v>543.21</c:v>
                </c:pt>
                <c:pt idx="178">
                  <c:v>546.26</c:v>
                </c:pt>
                <c:pt idx="179">
                  <c:v>549.3199999999999</c:v>
                </c:pt>
                <c:pt idx="180">
                  <c:v>552.37</c:v>
                </c:pt>
                <c:pt idx="181">
                  <c:v>555.42</c:v>
                </c:pt>
                <c:pt idx="182">
                  <c:v>558.47</c:v>
                </c:pt>
                <c:pt idx="183">
                  <c:v>561.52</c:v>
                </c:pt>
                <c:pt idx="184">
                  <c:v>564.58</c:v>
                </c:pt>
                <c:pt idx="185">
                  <c:v>567.63</c:v>
                </c:pt>
                <c:pt idx="186">
                  <c:v>570.68</c:v>
                </c:pt>
                <c:pt idx="187">
                  <c:v>573.73</c:v>
                </c:pt>
                <c:pt idx="188">
                  <c:v>576.78</c:v>
                </c:pt>
                <c:pt idx="189">
                  <c:v>579.8299999999999</c:v>
                </c:pt>
                <c:pt idx="190">
                  <c:v>582.89</c:v>
                </c:pt>
                <c:pt idx="191">
                  <c:v>585.9400000000001</c:v>
                </c:pt>
                <c:pt idx="192">
                  <c:v>588.99</c:v>
                </c:pt>
                <c:pt idx="193">
                  <c:v>592.04</c:v>
                </c:pt>
                <c:pt idx="194">
                  <c:v>595.09</c:v>
                </c:pt>
                <c:pt idx="195">
                  <c:v>598.14</c:v>
                </c:pt>
                <c:pt idx="196">
                  <c:v>601.2</c:v>
                </c:pt>
                <c:pt idx="197">
                  <c:v>604.25</c:v>
                </c:pt>
                <c:pt idx="198">
                  <c:v>607.3</c:v>
                </c:pt>
                <c:pt idx="199">
                  <c:v>610.3499999999999</c:v>
                </c:pt>
                <c:pt idx="200">
                  <c:v>613.4</c:v>
                </c:pt>
                <c:pt idx="201">
                  <c:v>616.4599999999999</c:v>
                </c:pt>
                <c:pt idx="202">
                  <c:v>619.51</c:v>
                </c:pt>
                <c:pt idx="203">
                  <c:v>622.5599999999998</c:v>
                </c:pt>
                <c:pt idx="204">
                  <c:v>625.61</c:v>
                </c:pt>
                <c:pt idx="205">
                  <c:v>628.66</c:v>
                </c:pt>
                <c:pt idx="206">
                  <c:v>631.71</c:v>
                </c:pt>
                <c:pt idx="207">
                  <c:v>634.77</c:v>
                </c:pt>
                <c:pt idx="208">
                  <c:v>637.8199999999999</c:v>
                </c:pt>
                <c:pt idx="209">
                  <c:v>640.87</c:v>
                </c:pt>
                <c:pt idx="210">
                  <c:v>643.92</c:v>
                </c:pt>
                <c:pt idx="211">
                  <c:v>646.97</c:v>
                </c:pt>
                <c:pt idx="212">
                  <c:v>650.02</c:v>
                </c:pt>
                <c:pt idx="213">
                  <c:v>653.08</c:v>
                </c:pt>
                <c:pt idx="214">
                  <c:v>656.13</c:v>
                </c:pt>
                <c:pt idx="215">
                  <c:v>659.18</c:v>
                </c:pt>
                <c:pt idx="216">
                  <c:v>662.23</c:v>
                </c:pt>
                <c:pt idx="217">
                  <c:v>665.28</c:v>
                </c:pt>
                <c:pt idx="218">
                  <c:v>668.3299999999999</c:v>
                </c:pt>
                <c:pt idx="219">
                  <c:v>671.39</c:v>
                </c:pt>
                <c:pt idx="220">
                  <c:v>674.4400000000001</c:v>
                </c:pt>
                <c:pt idx="221">
                  <c:v>677.49</c:v>
                </c:pt>
                <c:pt idx="222">
                  <c:v>680.54</c:v>
                </c:pt>
                <c:pt idx="223">
                  <c:v>683.59</c:v>
                </c:pt>
                <c:pt idx="224">
                  <c:v>686.65</c:v>
                </c:pt>
                <c:pt idx="225">
                  <c:v>689.7</c:v>
                </c:pt>
                <c:pt idx="226">
                  <c:v>692.75</c:v>
                </c:pt>
                <c:pt idx="227">
                  <c:v>695.8</c:v>
                </c:pt>
                <c:pt idx="228">
                  <c:v>698.8499999999999</c:v>
                </c:pt>
                <c:pt idx="229">
                  <c:v>701.9</c:v>
                </c:pt>
                <c:pt idx="230">
                  <c:v>704.9599999999999</c:v>
                </c:pt>
                <c:pt idx="231">
                  <c:v>708.01</c:v>
                </c:pt>
                <c:pt idx="232">
                  <c:v>711.0599999999998</c:v>
                </c:pt>
                <c:pt idx="233">
                  <c:v>714.11</c:v>
                </c:pt>
                <c:pt idx="234">
                  <c:v>717.16</c:v>
                </c:pt>
                <c:pt idx="235">
                  <c:v>720.21</c:v>
                </c:pt>
                <c:pt idx="236">
                  <c:v>723.27</c:v>
                </c:pt>
                <c:pt idx="237">
                  <c:v>726.3199999999999</c:v>
                </c:pt>
                <c:pt idx="238">
                  <c:v>729.37</c:v>
                </c:pt>
                <c:pt idx="239">
                  <c:v>732.42</c:v>
                </c:pt>
                <c:pt idx="240">
                  <c:v>735.47</c:v>
                </c:pt>
                <c:pt idx="241">
                  <c:v>738.53</c:v>
                </c:pt>
                <c:pt idx="242">
                  <c:v>741.58</c:v>
                </c:pt>
                <c:pt idx="243">
                  <c:v>744.63</c:v>
                </c:pt>
                <c:pt idx="244">
                  <c:v>747.68</c:v>
                </c:pt>
                <c:pt idx="245">
                  <c:v>750.73</c:v>
                </c:pt>
                <c:pt idx="246">
                  <c:v>753.78</c:v>
                </c:pt>
                <c:pt idx="247">
                  <c:v>756.8399999999999</c:v>
                </c:pt>
                <c:pt idx="248">
                  <c:v>759.89</c:v>
                </c:pt>
                <c:pt idx="249">
                  <c:v>762.9400000000001</c:v>
                </c:pt>
                <c:pt idx="250">
                  <c:v>765.99</c:v>
                </c:pt>
                <c:pt idx="251">
                  <c:v>769.04</c:v>
                </c:pt>
                <c:pt idx="252">
                  <c:v>772.09</c:v>
                </c:pt>
                <c:pt idx="253">
                  <c:v>775.15</c:v>
                </c:pt>
                <c:pt idx="254">
                  <c:v>778.2</c:v>
                </c:pt>
                <c:pt idx="255">
                  <c:v>781.25</c:v>
                </c:pt>
                <c:pt idx="256">
                  <c:v>784.3</c:v>
                </c:pt>
                <c:pt idx="257">
                  <c:v>787.3499999999999</c:v>
                </c:pt>
                <c:pt idx="258">
                  <c:v>790.41</c:v>
                </c:pt>
                <c:pt idx="259">
                  <c:v>793.4599999999999</c:v>
                </c:pt>
                <c:pt idx="260">
                  <c:v>796.51</c:v>
                </c:pt>
                <c:pt idx="261">
                  <c:v>799.5599999999998</c:v>
                </c:pt>
                <c:pt idx="262">
                  <c:v>802.61</c:v>
                </c:pt>
                <c:pt idx="263">
                  <c:v>805.66</c:v>
                </c:pt>
                <c:pt idx="264">
                  <c:v>808.72</c:v>
                </c:pt>
                <c:pt idx="265">
                  <c:v>811.77</c:v>
                </c:pt>
                <c:pt idx="266">
                  <c:v>814.8199999999999</c:v>
                </c:pt>
                <c:pt idx="267">
                  <c:v>817.87</c:v>
                </c:pt>
                <c:pt idx="268">
                  <c:v>820.92</c:v>
                </c:pt>
                <c:pt idx="269">
                  <c:v>823.97</c:v>
                </c:pt>
                <c:pt idx="270">
                  <c:v>827.03</c:v>
                </c:pt>
                <c:pt idx="271">
                  <c:v>830.08</c:v>
                </c:pt>
                <c:pt idx="272">
                  <c:v>833.13</c:v>
                </c:pt>
                <c:pt idx="273">
                  <c:v>836.18</c:v>
                </c:pt>
                <c:pt idx="274">
                  <c:v>839.23</c:v>
                </c:pt>
                <c:pt idx="275">
                  <c:v>842.29</c:v>
                </c:pt>
                <c:pt idx="276">
                  <c:v>845.3399999999999</c:v>
                </c:pt>
                <c:pt idx="277">
                  <c:v>848.39</c:v>
                </c:pt>
                <c:pt idx="278">
                  <c:v>851.4400000000001</c:v>
                </c:pt>
                <c:pt idx="279">
                  <c:v>854.49</c:v>
                </c:pt>
                <c:pt idx="280">
                  <c:v>857.54</c:v>
                </c:pt>
                <c:pt idx="281">
                  <c:v>860.6</c:v>
                </c:pt>
                <c:pt idx="282">
                  <c:v>863.65</c:v>
                </c:pt>
                <c:pt idx="283">
                  <c:v>866.7</c:v>
                </c:pt>
                <c:pt idx="284">
                  <c:v>869.75</c:v>
                </c:pt>
                <c:pt idx="285">
                  <c:v>872.8</c:v>
                </c:pt>
                <c:pt idx="286">
                  <c:v>875.8499999999999</c:v>
                </c:pt>
                <c:pt idx="287">
                  <c:v>878.91</c:v>
                </c:pt>
                <c:pt idx="288">
                  <c:v>881.9599999999999</c:v>
                </c:pt>
                <c:pt idx="289">
                  <c:v>885.01</c:v>
                </c:pt>
                <c:pt idx="290">
                  <c:v>888.0599999999998</c:v>
                </c:pt>
                <c:pt idx="291">
                  <c:v>891.11</c:v>
                </c:pt>
                <c:pt idx="292">
                  <c:v>894.17</c:v>
                </c:pt>
                <c:pt idx="293">
                  <c:v>897.22</c:v>
                </c:pt>
                <c:pt idx="294">
                  <c:v>900.27</c:v>
                </c:pt>
                <c:pt idx="295">
                  <c:v>903.3199999999999</c:v>
                </c:pt>
                <c:pt idx="296">
                  <c:v>906.37</c:v>
                </c:pt>
                <c:pt idx="297">
                  <c:v>909.42</c:v>
                </c:pt>
                <c:pt idx="298">
                  <c:v>912.48</c:v>
                </c:pt>
                <c:pt idx="299">
                  <c:v>915.53</c:v>
                </c:pt>
                <c:pt idx="300">
                  <c:v>918.58</c:v>
                </c:pt>
                <c:pt idx="301">
                  <c:v>921.63</c:v>
                </c:pt>
                <c:pt idx="302">
                  <c:v>924.68</c:v>
                </c:pt>
                <c:pt idx="303">
                  <c:v>927.73</c:v>
                </c:pt>
                <c:pt idx="304">
                  <c:v>930.79</c:v>
                </c:pt>
                <c:pt idx="305">
                  <c:v>933.8399999999999</c:v>
                </c:pt>
                <c:pt idx="306">
                  <c:v>936.89</c:v>
                </c:pt>
                <c:pt idx="307">
                  <c:v>939.9400000000001</c:v>
                </c:pt>
                <c:pt idx="308">
                  <c:v>942.99</c:v>
                </c:pt>
                <c:pt idx="309">
                  <c:v>946.04</c:v>
                </c:pt>
                <c:pt idx="310">
                  <c:v>949.1</c:v>
                </c:pt>
                <c:pt idx="311">
                  <c:v>952.15</c:v>
                </c:pt>
                <c:pt idx="312">
                  <c:v>955.2</c:v>
                </c:pt>
                <c:pt idx="313">
                  <c:v>958.25</c:v>
                </c:pt>
                <c:pt idx="314">
                  <c:v>961.3</c:v>
                </c:pt>
                <c:pt idx="315">
                  <c:v>964.3599999999999</c:v>
                </c:pt>
                <c:pt idx="316">
                  <c:v>967.41</c:v>
                </c:pt>
                <c:pt idx="317">
                  <c:v>970.4599999999999</c:v>
                </c:pt>
                <c:pt idx="318">
                  <c:v>973.51</c:v>
                </c:pt>
                <c:pt idx="319">
                  <c:v>976.5599999999998</c:v>
                </c:pt>
                <c:pt idx="320">
                  <c:v>979.61</c:v>
                </c:pt>
                <c:pt idx="321">
                  <c:v>982.67</c:v>
                </c:pt>
                <c:pt idx="322">
                  <c:v>985.72</c:v>
                </c:pt>
                <c:pt idx="323">
                  <c:v>988.77</c:v>
                </c:pt>
                <c:pt idx="324">
                  <c:v>991.8199999999999</c:v>
                </c:pt>
                <c:pt idx="325">
                  <c:v>994.87</c:v>
                </c:pt>
                <c:pt idx="326">
                  <c:v>997.92</c:v>
                </c:pt>
              </c:numCache>
            </c:numRef>
          </c:xVal>
          <c:yVal>
            <c:numRef>
              <c:f>Sheet1!$C$2:$C$328</c:f>
              <c:numCache>
                <c:formatCode>General</c:formatCode>
                <c:ptCount val="327"/>
                <c:pt idx="0">
                  <c:v>-84.81964390068554</c:v>
                </c:pt>
                <c:pt idx="1">
                  <c:v>-91.57680930451838</c:v>
                </c:pt>
                <c:pt idx="2">
                  <c:v>-92.49111748989767</c:v>
                </c:pt>
                <c:pt idx="3">
                  <c:v>-101.4507448741688</c:v>
                </c:pt>
                <c:pt idx="4">
                  <c:v>-96.50252942225165</c:v>
                </c:pt>
                <c:pt idx="5">
                  <c:v>-101.275759113595</c:v>
                </c:pt>
                <c:pt idx="6">
                  <c:v>-104.6699584692504</c:v>
                </c:pt>
                <c:pt idx="7">
                  <c:v>-97.9967262206791</c:v>
                </c:pt>
                <c:pt idx="8">
                  <c:v>-104.5572346679776</c:v>
                </c:pt>
                <c:pt idx="9">
                  <c:v>-104.873060211328</c:v>
                </c:pt>
                <c:pt idx="10">
                  <c:v>-100.0057345797807</c:v>
                </c:pt>
                <c:pt idx="11">
                  <c:v>-99.24430116492726</c:v>
                </c:pt>
                <c:pt idx="12">
                  <c:v>-108.8790182319924</c:v>
                </c:pt>
                <c:pt idx="13">
                  <c:v>-98.20401653927672</c:v>
                </c:pt>
                <c:pt idx="14">
                  <c:v>-114.9497354716745</c:v>
                </c:pt>
                <c:pt idx="15">
                  <c:v>-101.0580926037745</c:v>
                </c:pt>
                <c:pt idx="16">
                  <c:v>-100.7303823918442</c:v>
                </c:pt>
                <c:pt idx="17">
                  <c:v>-103.4235808975014</c:v>
                </c:pt>
                <c:pt idx="18">
                  <c:v>-86.21844231015163</c:v>
                </c:pt>
                <c:pt idx="19">
                  <c:v>-85.09100879354763</c:v>
                </c:pt>
                <c:pt idx="20">
                  <c:v>-100.6927669993261</c:v>
                </c:pt>
                <c:pt idx="21">
                  <c:v>-94.7476563692285</c:v>
                </c:pt>
                <c:pt idx="22">
                  <c:v>-104.1078692436823</c:v>
                </c:pt>
                <c:pt idx="23">
                  <c:v>-113.7095944187663</c:v>
                </c:pt>
                <c:pt idx="24">
                  <c:v>-109.5869237816675</c:v>
                </c:pt>
                <c:pt idx="25">
                  <c:v>-112.3784207351434</c:v>
                </c:pt>
                <c:pt idx="26">
                  <c:v>-113.4132629982515</c:v>
                </c:pt>
                <c:pt idx="27">
                  <c:v>-104.2590126969083</c:v>
                </c:pt>
                <c:pt idx="28">
                  <c:v>-107.0829123269252</c:v>
                </c:pt>
                <c:pt idx="29">
                  <c:v>-100.640433729914</c:v>
                </c:pt>
                <c:pt idx="30">
                  <c:v>-103.4725425455831</c:v>
                </c:pt>
                <c:pt idx="31">
                  <c:v>-113.3338763710634</c:v>
                </c:pt>
                <c:pt idx="32">
                  <c:v>-117.3139073009091</c:v>
                </c:pt>
                <c:pt idx="33">
                  <c:v>-110.6703586300818</c:v>
                </c:pt>
                <c:pt idx="34">
                  <c:v>-113.2201190311023</c:v>
                </c:pt>
                <c:pt idx="35">
                  <c:v>-112.0638125489124</c:v>
                </c:pt>
                <c:pt idx="36">
                  <c:v>-106.2333836377547</c:v>
                </c:pt>
                <c:pt idx="37">
                  <c:v>-101.417141333857</c:v>
                </c:pt>
                <c:pt idx="38">
                  <c:v>-93.80952580693773</c:v>
                </c:pt>
                <c:pt idx="39">
                  <c:v>-101.0869853208755</c:v>
                </c:pt>
                <c:pt idx="40">
                  <c:v>-104.7987915905113</c:v>
                </c:pt>
                <c:pt idx="41">
                  <c:v>-111.3035140746301</c:v>
                </c:pt>
                <c:pt idx="42">
                  <c:v>-111.1802449704769</c:v>
                </c:pt>
                <c:pt idx="43">
                  <c:v>-106.3784330719819</c:v>
                </c:pt>
                <c:pt idx="44">
                  <c:v>-107.1392415063736</c:v>
                </c:pt>
                <c:pt idx="45">
                  <c:v>-101.7435536381425</c:v>
                </c:pt>
                <c:pt idx="46">
                  <c:v>-112.5028343986982</c:v>
                </c:pt>
                <c:pt idx="47">
                  <c:v>-104.648126964878</c:v>
                </c:pt>
                <c:pt idx="48">
                  <c:v>-110.9836289234066</c:v>
                </c:pt>
                <c:pt idx="49">
                  <c:v>-110.3763088976534</c:v>
                </c:pt>
                <c:pt idx="50">
                  <c:v>-104.3584343293849</c:v>
                </c:pt>
                <c:pt idx="51">
                  <c:v>-104.0013401676831</c:v>
                </c:pt>
                <c:pt idx="52">
                  <c:v>-116.8708342951909</c:v>
                </c:pt>
                <c:pt idx="53">
                  <c:v>-104.2302690287832</c:v>
                </c:pt>
                <c:pt idx="54">
                  <c:v>-106.756369255179</c:v>
                </c:pt>
                <c:pt idx="55">
                  <c:v>-102.0355919026956</c:v>
                </c:pt>
                <c:pt idx="56">
                  <c:v>-108.0099802642245</c:v>
                </c:pt>
                <c:pt idx="57">
                  <c:v>-101.0628032222888</c:v>
                </c:pt>
                <c:pt idx="58">
                  <c:v>-94.07767015660569</c:v>
                </c:pt>
                <c:pt idx="59">
                  <c:v>-98.24437164380915</c:v>
                </c:pt>
                <c:pt idx="60">
                  <c:v>-106.1259885207208</c:v>
                </c:pt>
                <c:pt idx="61">
                  <c:v>-111.6855127646257</c:v>
                </c:pt>
                <c:pt idx="62">
                  <c:v>-106.5287082526613</c:v>
                </c:pt>
                <c:pt idx="63">
                  <c:v>-114.4080298019087</c:v>
                </c:pt>
                <c:pt idx="64">
                  <c:v>-105.9272952483221</c:v>
                </c:pt>
                <c:pt idx="65">
                  <c:v>-122.8589011632088</c:v>
                </c:pt>
                <c:pt idx="66">
                  <c:v>-105.4804613034781</c:v>
                </c:pt>
                <c:pt idx="67">
                  <c:v>-103.6113588519497</c:v>
                </c:pt>
                <c:pt idx="68">
                  <c:v>-108.0568506281597</c:v>
                </c:pt>
                <c:pt idx="69">
                  <c:v>-116.0290574987099</c:v>
                </c:pt>
                <c:pt idx="70">
                  <c:v>-112.5524398427088</c:v>
                </c:pt>
                <c:pt idx="71">
                  <c:v>-113.8753607025009</c:v>
                </c:pt>
                <c:pt idx="72">
                  <c:v>-105.3879070638665</c:v>
                </c:pt>
                <c:pt idx="73">
                  <c:v>-105.0609362594912</c:v>
                </c:pt>
                <c:pt idx="74">
                  <c:v>-120.4529369170522</c:v>
                </c:pt>
                <c:pt idx="75">
                  <c:v>-122.713576319268</c:v>
                </c:pt>
                <c:pt idx="76">
                  <c:v>-107.3922562040894</c:v>
                </c:pt>
                <c:pt idx="77">
                  <c:v>-110.9107253449773</c:v>
                </c:pt>
                <c:pt idx="78">
                  <c:v>-110.9220190023801</c:v>
                </c:pt>
                <c:pt idx="79">
                  <c:v>-108.8517810260876</c:v>
                </c:pt>
                <c:pt idx="80">
                  <c:v>-118.8254075849656</c:v>
                </c:pt>
                <c:pt idx="81">
                  <c:v>-113.4818909929132</c:v>
                </c:pt>
                <c:pt idx="82">
                  <c:v>-107.1297621115301</c:v>
                </c:pt>
                <c:pt idx="83">
                  <c:v>-105.5928441467852</c:v>
                </c:pt>
                <c:pt idx="84">
                  <c:v>-109.8747713103203</c:v>
                </c:pt>
                <c:pt idx="85">
                  <c:v>-106.3115315099952</c:v>
                </c:pt>
                <c:pt idx="86">
                  <c:v>-99.52507673695047</c:v>
                </c:pt>
                <c:pt idx="87">
                  <c:v>-102.4051263506362</c:v>
                </c:pt>
                <c:pt idx="88">
                  <c:v>-115.3187701846723</c:v>
                </c:pt>
                <c:pt idx="89">
                  <c:v>-118.1189668898007</c:v>
                </c:pt>
                <c:pt idx="90">
                  <c:v>-109.0449980245782</c:v>
                </c:pt>
                <c:pt idx="91">
                  <c:v>-103.8978703230719</c:v>
                </c:pt>
                <c:pt idx="92">
                  <c:v>-103.0480533147209</c:v>
                </c:pt>
                <c:pt idx="93">
                  <c:v>-122.3581652906667</c:v>
                </c:pt>
                <c:pt idx="94">
                  <c:v>-105.8685458225715</c:v>
                </c:pt>
                <c:pt idx="95">
                  <c:v>-109.7821324326894</c:v>
                </c:pt>
                <c:pt idx="96">
                  <c:v>-100.5059904922324</c:v>
                </c:pt>
                <c:pt idx="97">
                  <c:v>-98.18708084853368</c:v>
                </c:pt>
                <c:pt idx="98">
                  <c:v>-101.437103374729</c:v>
                </c:pt>
                <c:pt idx="99">
                  <c:v>-109.0189533584733</c:v>
                </c:pt>
                <c:pt idx="100">
                  <c:v>-118.419994953923</c:v>
                </c:pt>
                <c:pt idx="101">
                  <c:v>-114.2158043471003</c:v>
                </c:pt>
                <c:pt idx="102">
                  <c:v>-116.5502766062613</c:v>
                </c:pt>
                <c:pt idx="103">
                  <c:v>-121.9283256758035</c:v>
                </c:pt>
                <c:pt idx="104">
                  <c:v>-104.2168501617712</c:v>
                </c:pt>
                <c:pt idx="105">
                  <c:v>-104.4812408693213</c:v>
                </c:pt>
                <c:pt idx="106">
                  <c:v>-109.492365186452</c:v>
                </c:pt>
                <c:pt idx="107">
                  <c:v>-101.6062028092482</c:v>
                </c:pt>
                <c:pt idx="108">
                  <c:v>-106.7446545447331</c:v>
                </c:pt>
                <c:pt idx="109">
                  <c:v>-112.9919380836898</c:v>
                </c:pt>
                <c:pt idx="110">
                  <c:v>-105.3801578588131</c:v>
                </c:pt>
                <c:pt idx="111">
                  <c:v>-110.2745082674526</c:v>
                </c:pt>
                <c:pt idx="112">
                  <c:v>-116.7990372089425</c:v>
                </c:pt>
                <c:pt idx="113">
                  <c:v>-111.4554727283098</c:v>
                </c:pt>
                <c:pt idx="114">
                  <c:v>-110.1436751350764</c:v>
                </c:pt>
                <c:pt idx="115">
                  <c:v>-104.7009433591557</c:v>
                </c:pt>
                <c:pt idx="116">
                  <c:v>-105.6941428330038</c:v>
                </c:pt>
                <c:pt idx="117">
                  <c:v>-110.2436625520554</c:v>
                </c:pt>
                <c:pt idx="118">
                  <c:v>-111.5817509270207</c:v>
                </c:pt>
                <c:pt idx="119">
                  <c:v>-115.7461291515795</c:v>
                </c:pt>
                <c:pt idx="120">
                  <c:v>-118.4540957213582</c:v>
                </c:pt>
                <c:pt idx="121">
                  <c:v>-110.0486917982753</c:v>
                </c:pt>
                <c:pt idx="122">
                  <c:v>-111.2098724622254</c:v>
                </c:pt>
                <c:pt idx="123">
                  <c:v>-106.2453195785488</c:v>
                </c:pt>
                <c:pt idx="124">
                  <c:v>-108.1318416345141</c:v>
                </c:pt>
                <c:pt idx="125">
                  <c:v>-108.8359119914697</c:v>
                </c:pt>
                <c:pt idx="126">
                  <c:v>-105.3829015783295</c:v>
                </c:pt>
                <c:pt idx="127">
                  <c:v>-109.9722411758877</c:v>
                </c:pt>
                <c:pt idx="128">
                  <c:v>-111.3592238309076</c:v>
                </c:pt>
                <c:pt idx="129">
                  <c:v>-106.676569400117</c:v>
                </c:pt>
                <c:pt idx="130">
                  <c:v>-102.9493022611611</c:v>
                </c:pt>
                <c:pt idx="131">
                  <c:v>-102.4969219400007</c:v>
                </c:pt>
                <c:pt idx="132">
                  <c:v>-112.3247695103167</c:v>
                </c:pt>
                <c:pt idx="133">
                  <c:v>-105.6938082197964</c:v>
                </c:pt>
                <c:pt idx="134">
                  <c:v>-105.0199686659116</c:v>
                </c:pt>
                <c:pt idx="135">
                  <c:v>-116.7355794656884</c:v>
                </c:pt>
                <c:pt idx="136">
                  <c:v>-103.6238735012412</c:v>
                </c:pt>
                <c:pt idx="137">
                  <c:v>-103.5958394059916</c:v>
                </c:pt>
                <c:pt idx="138">
                  <c:v>-130.1010541449983</c:v>
                </c:pt>
                <c:pt idx="139">
                  <c:v>-119.4897865429484</c:v>
                </c:pt>
                <c:pt idx="140">
                  <c:v>-106.3151249525875</c:v>
                </c:pt>
                <c:pt idx="141">
                  <c:v>-109.3962622606508</c:v>
                </c:pt>
                <c:pt idx="142">
                  <c:v>-108.7622374472976</c:v>
                </c:pt>
                <c:pt idx="143">
                  <c:v>-114.0338572534298</c:v>
                </c:pt>
                <c:pt idx="144">
                  <c:v>-111.4411941947172</c:v>
                </c:pt>
                <c:pt idx="145">
                  <c:v>-106.7314472202086</c:v>
                </c:pt>
                <c:pt idx="146">
                  <c:v>-100.6543771978375</c:v>
                </c:pt>
                <c:pt idx="147">
                  <c:v>-109.4659792250975</c:v>
                </c:pt>
                <c:pt idx="148">
                  <c:v>-120.0754597814778</c:v>
                </c:pt>
                <c:pt idx="149">
                  <c:v>-108.5145119086876</c:v>
                </c:pt>
                <c:pt idx="150">
                  <c:v>-108.0627821875487</c:v>
                </c:pt>
                <c:pt idx="151">
                  <c:v>-102.8721899161338</c:v>
                </c:pt>
                <c:pt idx="152">
                  <c:v>-105.9005261176563</c:v>
                </c:pt>
                <c:pt idx="153">
                  <c:v>-109.2900668169152</c:v>
                </c:pt>
                <c:pt idx="154">
                  <c:v>-104.8607392590289</c:v>
                </c:pt>
                <c:pt idx="155">
                  <c:v>-111.8453854394733</c:v>
                </c:pt>
                <c:pt idx="156">
                  <c:v>-105.8455314107961</c:v>
                </c:pt>
                <c:pt idx="157">
                  <c:v>-105.3992203951026</c:v>
                </c:pt>
                <c:pt idx="158">
                  <c:v>-123.8974621739428</c:v>
                </c:pt>
                <c:pt idx="159">
                  <c:v>-105.2009622084936</c:v>
                </c:pt>
                <c:pt idx="160">
                  <c:v>-115.3263740454731</c:v>
                </c:pt>
                <c:pt idx="161">
                  <c:v>-108.982474943143</c:v>
                </c:pt>
                <c:pt idx="162">
                  <c:v>-112.5734697227651</c:v>
                </c:pt>
                <c:pt idx="163">
                  <c:v>-112.0352954288731</c:v>
                </c:pt>
                <c:pt idx="164">
                  <c:v>-109.9837482073407</c:v>
                </c:pt>
                <c:pt idx="165">
                  <c:v>-113.4267007711695</c:v>
                </c:pt>
                <c:pt idx="166">
                  <c:v>-109.8073485974697</c:v>
                </c:pt>
                <c:pt idx="167">
                  <c:v>-113.958145683133</c:v>
                </c:pt>
                <c:pt idx="168">
                  <c:v>-108.3077224765643</c:v>
                </c:pt>
                <c:pt idx="169">
                  <c:v>-109.369399849891</c:v>
                </c:pt>
                <c:pt idx="170">
                  <c:v>-112.4153404366467</c:v>
                </c:pt>
                <c:pt idx="171">
                  <c:v>-106.9191658660513</c:v>
                </c:pt>
                <c:pt idx="172">
                  <c:v>-118.577831564351</c:v>
                </c:pt>
                <c:pt idx="173">
                  <c:v>-106.590258784193</c:v>
                </c:pt>
                <c:pt idx="174">
                  <c:v>-105.7820896147486</c:v>
                </c:pt>
                <c:pt idx="175">
                  <c:v>-105.8789649628587</c:v>
                </c:pt>
                <c:pt idx="176">
                  <c:v>-103.0205848148369</c:v>
                </c:pt>
                <c:pt idx="177">
                  <c:v>-125.7744873807745</c:v>
                </c:pt>
                <c:pt idx="178">
                  <c:v>-106.292511044153</c:v>
                </c:pt>
                <c:pt idx="179">
                  <c:v>-114.8531494698965</c:v>
                </c:pt>
                <c:pt idx="180">
                  <c:v>-124.2744858282002</c:v>
                </c:pt>
                <c:pt idx="181">
                  <c:v>-111.4156164935798</c:v>
                </c:pt>
                <c:pt idx="182">
                  <c:v>-107.383309643439</c:v>
                </c:pt>
                <c:pt idx="183">
                  <c:v>-105.2381894303781</c:v>
                </c:pt>
                <c:pt idx="184">
                  <c:v>-108.5821392756321</c:v>
                </c:pt>
                <c:pt idx="185">
                  <c:v>-114.6050725373847</c:v>
                </c:pt>
                <c:pt idx="186">
                  <c:v>-111.2320013239059</c:v>
                </c:pt>
                <c:pt idx="187">
                  <c:v>-121.5188617654714</c:v>
                </c:pt>
                <c:pt idx="188">
                  <c:v>-105.5525873207115</c:v>
                </c:pt>
                <c:pt idx="189">
                  <c:v>-108.2430878179886</c:v>
                </c:pt>
                <c:pt idx="190">
                  <c:v>-118.0139854753307</c:v>
                </c:pt>
                <c:pt idx="191">
                  <c:v>-110.527925211281</c:v>
                </c:pt>
                <c:pt idx="192">
                  <c:v>-110.9229353482363</c:v>
                </c:pt>
                <c:pt idx="193">
                  <c:v>-107.0615399904301</c:v>
                </c:pt>
                <c:pt idx="194">
                  <c:v>-110.3949731084243</c:v>
                </c:pt>
                <c:pt idx="195">
                  <c:v>-104.456105000264</c:v>
                </c:pt>
                <c:pt idx="196">
                  <c:v>-100.9476378146068</c:v>
                </c:pt>
                <c:pt idx="197">
                  <c:v>-108.7427276752054</c:v>
                </c:pt>
                <c:pt idx="198">
                  <c:v>-106.3352757506028</c:v>
                </c:pt>
                <c:pt idx="199">
                  <c:v>-115.4546096658031</c:v>
                </c:pt>
                <c:pt idx="200">
                  <c:v>-101.6368759799381</c:v>
                </c:pt>
                <c:pt idx="201">
                  <c:v>-103.6775612902419</c:v>
                </c:pt>
                <c:pt idx="202">
                  <c:v>-103.3182014210381</c:v>
                </c:pt>
                <c:pt idx="203">
                  <c:v>-100.1567973375896</c:v>
                </c:pt>
                <c:pt idx="204">
                  <c:v>-106.26102159577</c:v>
                </c:pt>
                <c:pt idx="205">
                  <c:v>-106.9676565181008</c:v>
                </c:pt>
                <c:pt idx="206">
                  <c:v>-109.2137096250844</c:v>
                </c:pt>
                <c:pt idx="207">
                  <c:v>-106.2081406587589</c:v>
                </c:pt>
                <c:pt idx="208">
                  <c:v>-107.6129150697125</c:v>
                </c:pt>
                <c:pt idx="209">
                  <c:v>-109.5691317913699</c:v>
                </c:pt>
                <c:pt idx="210">
                  <c:v>-119.4098894914684</c:v>
                </c:pt>
                <c:pt idx="211">
                  <c:v>-106.55028444846</c:v>
                </c:pt>
                <c:pt idx="212">
                  <c:v>-117.7976374597934</c:v>
                </c:pt>
                <c:pt idx="213">
                  <c:v>-107.6908892641864</c:v>
                </c:pt>
                <c:pt idx="214">
                  <c:v>-108.9330214278873</c:v>
                </c:pt>
                <c:pt idx="215">
                  <c:v>-104.2951121674764</c:v>
                </c:pt>
                <c:pt idx="216">
                  <c:v>-107.8969170320622</c:v>
                </c:pt>
                <c:pt idx="217">
                  <c:v>-115.3334769930028</c:v>
                </c:pt>
                <c:pt idx="218">
                  <c:v>-109.4646878542208</c:v>
                </c:pt>
                <c:pt idx="219">
                  <c:v>-112.382756093176</c:v>
                </c:pt>
                <c:pt idx="220">
                  <c:v>-118.0292020401428</c:v>
                </c:pt>
                <c:pt idx="221">
                  <c:v>-121.9190039574247</c:v>
                </c:pt>
                <c:pt idx="222">
                  <c:v>-119.5160353558626</c:v>
                </c:pt>
                <c:pt idx="223">
                  <c:v>-121.5255890364674</c:v>
                </c:pt>
                <c:pt idx="224">
                  <c:v>-111.7928923313106</c:v>
                </c:pt>
                <c:pt idx="225">
                  <c:v>-110.3148576048847</c:v>
                </c:pt>
                <c:pt idx="226">
                  <c:v>-108.0463156249067</c:v>
                </c:pt>
                <c:pt idx="227">
                  <c:v>-108.3945048546331</c:v>
                </c:pt>
                <c:pt idx="228">
                  <c:v>-110.4177114291361</c:v>
                </c:pt>
                <c:pt idx="229">
                  <c:v>-107.5893673055905</c:v>
                </c:pt>
                <c:pt idx="230">
                  <c:v>-103.2187392358125</c:v>
                </c:pt>
                <c:pt idx="231">
                  <c:v>-105.0292625299866</c:v>
                </c:pt>
                <c:pt idx="232">
                  <c:v>-110.7066328941419</c:v>
                </c:pt>
                <c:pt idx="233">
                  <c:v>-113.9425632786462</c:v>
                </c:pt>
                <c:pt idx="234">
                  <c:v>-114.777598728622</c:v>
                </c:pt>
                <c:pt idx="235">
                  <c:v>-115.6434803820029</c:v>
                </c:pt>
                <c:pt idx="236">
                  <c:v>-114.8786403462344</c:v>
                </c:pt>
                <c:pt idx="237">
                  <c:v>-116.340870618893</c:v>
                </c:pt>
                <c:pt idx="238">
                  <c:v>-106.808520971309</c:v>
                </c:pt>
                <c:pt idx="239">
                  <c:v>-107.5596591428739</c:v>
                </c:pt>
                <c:pt idx="240">
                  <c:v>-110.2580813159342</c:v>
                </c:pt>
                <c:pt idx="241">
                  <c:v>-108.0689377157705</c:v>
                </c:pt>
                <c:pt idx="242">
                  <c:v>-114.0864593196507</c:v>
                </c:pt>
                <c:pt idx="243">
                  <c:v>-104.9502727048738</c:v>
                </c:pt>
                <c:pt idx="244">
                  <c:v>-102.7623849499781</c:v>
                </c:pt>
                <c:pt idx="245">
                  <c:v>-116.1844045814396</c:v>
                </c:pt>
                <c:pt idx="246">
                  <c:v>-112.1050143859899</c:v>
                </c:pt>
                <c:pt idx="247">
                  <c:v>-112.0962688510699</c:v>
                </c:pt>
                <c:pt idx="248">
                  <c:v>-105.966050459483</c:v>
                </c:pt>
                <c:pt idx="249">
                  <c:v>-106.1494065688176</c:v>
                </c:pt>
                <c:pt idx="250">
                  <c:v>-112.7228736140986</c:v>
                </c:pt>
                <c:pt idx="251">
                  <c:v>-119.017966435829</c:v>
                </c:pt>
                <c:pt idx="252">
                  <c:v>-113.5987368081004</c:v>
                </c:pt>
                <c:pt idx="253">
                  <c:v>-113.6948714989358</c:v>
                </c:pt>
                <c:pt idx="254">
                  <c:v>-113.66550031619</c:v>
                </c:pt>
                <c:pt idx="255">
                  <c:v>-109.1432425850227</c:v>
                </c:pt>
                <c:pt idx="256">
                  <c:v>-108.520069544413</c:v>
                </c:pt>
                <c:pt idx="257">
                  <c:v>-108.3210695508174</c:v>
                </c:pt>
                <c:pt idx="258">
                  <c:v>-110.501404280144</c:v>
                </c:pt>
                <c:pt idx="259">
                  <c:v>-112.5480189800925</c:v>
                </c:pt>
                <c:pt idx="260">
                  <c:v>-105.1114802021618</c:v>
                </c:pt>
                <c:pt idx="261">
                  <c:v>-104.2002113317461</c:v>
                </c:pt>
                <c:pt idx="262">
                  <c:v>-108.1671343872206</c:v>
                </c:pt>
                <c:pt idx="263">
                  <c:v>-110.707824782945</c:v>
                </c:pt>
                <c:pt idx="264">
                  <c:v>-109.605802167882</c:v>
                </c:pt>
                <c:pt idx="265">
                  <c:v>-117.8503736217751</c:v>
                </c:pt>
                <c:pt idx="266">
                  <c:v>-112.8116388868537</c:v>
                </c:pt>
                <c:pt idx="267">
                  <c:v>-106.1201877907845</c:v>
                </c:pt>
                <c:pt idx="268">
                  <c:v>-109.89510060303</c:v>
                </c:pt>
                <c:pt idx="269">
                  <c:v>-109.12633573854</c:v>
                </c:pt>
                <c:pt idx="270">
                  <c:v>-105.3225787480339</c:v>
                </c:pt>
                <c:pt idx="271">
                  <c:v>-110.5565770661527</c:v>
                </c:pt>
                <c:pt idx="272">
                  <c:v>-109.3548521139002</c:v>
                </c:pt>
                <c:pt idx="273">
                  <c:v>-113.8095258069377</c:v>
                </c:pt>
                <c:pt idx="274">
                  <c:v>-117.906161621996</c:v>
                </c:pt>
                <c:pt idx="275">
                  <c:v>-109.6907362325346</c:v>
                </c:pt>
                <c:pt idx="276">
                  <c:v>-111.8413101080075</c:v>
                </c:pt>
                <c:pt idx="277">
                  <c:v>-109.5435543334483</c:v>
                </c:pt>
                <c:pt idx="278">
                  <c:v>-110.8511431854316</c:v>
                </c:pt>
                <c:pt idx="279">
                  <c:v>-105.4508015828418</c:v>
                </c:pt>
                <c:pt idx="280">
                  <c:v>-113.1903245074857</c:v>
                </c:pt>
                <c:pt idx="281">
                  <c:v>-108.5219228801655</c:v>
                </c:pt>
                <c:pt idx="282">
                  <c:v>-111.9060618117845</c:v>
                </c:pt>
                <c:pt idx="283">
                  <c:v>-111.8913651606525</c:v>
                </c:pt>
                <c:pt idx="284">
                  <c:v>-110.7502431472854</c:v>
                </c:pt>
                <c:pt idx="285">
                  <c:v>-104.402444925419</c:v>
                </c:pt>
                <c:pt idx="286">
                  <c:v>-107.4118080179456</c:v>
                </c:pt>
                <c:pt idx="287">
                  <c:v>-112.0478036124408</c:v>
                </c:pt>
                <c:pt idx="288">
                  <c:v>-109.0169908890483</c:v>
                </c:pt>
                <c:pt idx="289">
                  <c:v>-120.1872744854702</c:v>
                </c:pt>
                <c:pt idx="290">
                  <c:v>-110.4993675586719</c:v>
                </c:pt>
                <c:pt idx="291">
                  <c:v>-121.8919626114632</c:v>
                </c:pt>
                <c:pt idx="292">
                  <c:v>-104.9558032596684</c:v>
                </c:pt>
                <c:pt idx="293">
                  <c:v>-103.5511460626757</c:v>
                </c:pt>
                <c:pt idx="294">
                  <c:v>-104.0880994664643</c:v>
                </c:pt>
                <c:pt idx="295">
                  <c:v>-121.142583578666</c:v>
                </c:pt>
                <c:pt idx="296">
                  <c:v>-105.8298823808953</c:v>
                </c:pt>
                <c:pt idx="297">
                  <c:v>-112.1228826282408</c:v>
                </c:pt>
                <c:pt idx="298">
                  <c:v>-117.0113066731366</c:v>
                </c:pt>
                <c:pt idx="299">
                  <c:v>-120.190647715484</c:v>
                </c:pt>
                <c:pt idx="300">
                  <c:v>-109.004000716309</c:v>
                </c:pt>
                <c:pt idx="301">
                  <c:v>-105.8358324939103</c:v>
                </c:pt>
                <c:pt idx="302">
                  <c:v>-104.5282201296044</c:v>
                </c:pt>
                <c:pt idx="303">
                  <c:v>-107.3849356055624</c:v>
                </c:pt>
                <c:pt idx="304">
                  <c:v>-115.2793370576473</c:v>
                </c:pt>
                <c:pt idx="305">
                  <c:v>-103.7461437462771</c:v>
                </c:pt>
                <c:pt idx="306">
                  <c:v>-100.287339640153</c:v>
                </c:pt>
                <c:pt idx="307">
                  <c:v>-109.4770929473058</c:v>
                </c:pt>
                <c:pt idx="308">
                  <c:v>-136.0825602108135</c:v>
                </c:pt>
                <c:pt idx="309">
                  <c:v>-110.8227124327696</c:v>
                </c:pt>
                <c:pt idx="310">
                  <c:v>-105.1161751085703</c:v>
                </c:pt>
                <c:pt idx="311">
                  <c:v>-105.3497123914607</c:v>
                </c:pt>
                <c:pt idx="312">
                  <c:v>-116.7254452808219</c:v>
                </c:pt>
                <c:pt idx="313">
                  <c:v>-118.3975760098104</c:v>
                </c:pt>
                <c:pt idx="314">
                  <c:v>-107.682260931129</c:v>
                </c:pt>
                <c:pt idx="315">
                  <c:v>-110.516257683651</c:v>
                </c:pt>
                <c:pt idx="316">
                  <c:v>-107.2915315210463</c:v>
                </c:pt>
                <c:pt idx="317">
                  <c:v>-106.5016754509373</c:v>
                </c:pt>
                <c:pt idx="318">
                  <c:v>-104.6815648539244</c:v>
                </c:pt>
                <c:pt idx="319">
                  <c:v>-106.5947117545839</c:v>
                </c:pt>
                <c:pt idx="320">
                  <c:v>-111.9847516478613</c:v>
                </c:pt>
                <c:pt idx="321">
                  <c:v>-106.9537191378747</c:v>
                </c:pt>
                <c:pt idx="322">
                  <c:v>-113.6262146010451</c:v>
                </c:pt>
                <c:pt idx="323">
                  <c:v>-115.416605949218</c:v>
                </c:pt>
                <c:pt idx="324">
                  <c:v>-115.191012020134</c:v>
                </c:pt>
                <c:pt idx="325">
                  <c:v>-108.2347900180364</c:v>
                </c:pt>
                <c:pt idx="326">
                  <c:v>-102.4770293449865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Table1[[#Headers],[Original]]</c:f>
              <c:strCache>
                <c:ptCount val="1"/>
                <c:pt idx="0">
                  <c:v>Original</c:v>
                </c:pt>
              </c:strCache>
            </c:strRef>
          </c:tx>
          <c:marker>
            <c:symbol val="none"/>
          </c:marker>
          <c:xVal>
            <c:numRef>
              <c:f>Table1[X-Values]</c:f>
              <c:numCache>
                <c:formatCode>General</c:formatCode>
                <c:ptCount val="327"/>
                <c:pt idx="0">
                  <c:v>3.0518</c:v>
                </c:pt>
                <c:pt idx="1">
                  <c:v>6.103499999999999</c:v>
                </c:pt>
                <c:pt idx="2">
                  <c:v>9.1553</c:v>
                </c:pt>
                <c:pt idx="3">
                  <c:v>12.207</c:v>
                </c:pt>
                <c:pt idx="4">
                  <c:v>15.259</c:v>
                </c:pt>
                <c:pt idx="5">
                  <c:v>18.311</c:v>
                </c:pt>
                <c:pt idx="6">
                  <c:v>21.362</c:v>
                </c:pt>
                <c:pt idx="7">
                  <c:v>24.414</c:v>
                </c:pt>
                <c:pt idx="8">
                  <c:v>27.466</c:v>
                </c:pt>
                <c:pt idx="9">
                  <c:v>30.518</c:v>
                </c:pt>
                <c:pt idx="10">
                  <c:v>33.569</c:v>
                </c:pt>
                <c:pt idx="11">
                  <c:v>36.621</c:v>
                </c:pt>
                <c:pt idx="12">
                  <c:v>39.673</c:v>
                </c:pt>
                <c:pt idx="13">
                  <c:v>42.725</c:v>
                </c:pt>
                <c:pt idx="14">
                  <c:v>45.776</c:v>
                </c:pt>
                <c:pt idx="15">
                  <c:v>48.828</c:v>
                </c:pt>
                <c:pt idx="16">
                  <c:v>51.88</c:v>
                </c:pt>
                <c:pt idx="17">
                  <c:v>54.932</c:v>
                </c:pt>
                <c:pt idx="18">
                  <c:v>57.983</c:v>
                </c:pt>
                <c:pt idx="19">
                  <c:v>61.035</c:v>
                </c:pt>
                <c:pt idx="20">
                  <c:v>64.087</c:v>
                </c:pt>
                <c:pt idx="21">
                  <c:v>67.139</c:v>
                </c:pt>
                <c:pt idx="22">
                  <c:v>70.19</c:v>
                </c:pt>
                <c:pt idx="23">
                  <c:v>73.242</c:v>
                </c:pt>
                <c:pt idx="24">
                  <c:v>76.294</c:v>
                </c:pt>
                <c:pt idx="25">
                  <c:v>79.346</c:v>
                </c:pt>
                <c:pt idx="26">
                  <c:v>82.397</c:v>
                </c:pt>
                <c:pt idx="27">
                  <c:v>85.449</c:v>
                </c:pt>
                <c:pt idx="28">
                  <c:v>88.501</c:v>
                </c:pt>
                <c:pt idx="29">
                  <c:v>91.553</c:v>
                </c:pt>
                <c:pt idx="30">
                  <c:v>94.604</c:v>
                </c:pt>
                <c:pt idx="31">
                  <c:v>97.65600000000001</c:v>
                </c:pt>
                <c:pt idx="32">
                  <c:v>100.71</c:v>
                </c:pt>
                <c:pt idx="33">
                  <c:v>103.76</c:v>
                </c:pt>
                <c:pt idx="34">
                  <c:v>106.81</c:v>
                </c:pt>
                <c:pt idx="35">
                  <c:v>109.86</c:v>
                </c:pt>
                <c:pt idx="36">
                  <c:v>112.92</c:v>
                </c:pt>
                <c:pt idx="37">
                  <c:v>115.97</c:v>
                </c:pt>
                <c:pt idx="38">
                  <c:v>119.02</c:v>
                </c:pt>
                <c:pt idx="39">
                  <c:v>122.07</c:v>
                </c:pt>
                <c:pt idx="40">
                  <c:v>125.12</c:v>
                </c:pt>
                <c:pt idx="41">
                  <c:v>128.17</c:v>
                </c:pt>
                <c:pt idx="42">
                  <c:v>131.23</c:v>
                </c:pt>
                <c:pt idx="43">
                  <c:v>134.28</c:v>
                </c:pt>
                <c:pt idx="44">
                  <c:v>137.33</c:v>
                </c:pt>
                <c:pt idx="45">
                  <c:v>140.38</c:v>
                </c:pt>
                <c:pt idx="46">
                  <c:v>143.43</c:v>
                </c:pt>
                <c:pt idx="47">
                  <c:v>146.48</c:v>
                </c:pt>
                <c:pt idx="48">
                  <c:v>149.54</c:v>
                </c:pt>
                <c:pt idx="49">
                  <c:v>152.59</c:v>
                </c:pt>
                <c:pt idx="50">
                  <c:v>155.64</c:v>
                </c:pt>
                <c:pt idx="51">
                  <c:v>158.69</c:v>
                </c:pt>
                <c:pt idx="52">
                  <c:v>161.74</c:v>
                </c:pt>
                <c:pt idx="53">
                  <c:v>164.79</c:v>
                </c:pt>
                <c:pt idx="54">
                  <c:v>167.85</c:v>
                </c:pt>
                <c:pt idx="55">
                  <c:v>170.9</c:v>
                </c:pt>
                <c:pt idx="56">
                  <c:v>173.95</c:v>
                </c:pt>
                <c:pt idx="57">
                  <c:v>177.0</c:v>
                </c:pt>
                <c:pt idx="58">
                  <c:v>180.05</c:v>
                </c:pt>
                <c:pt idx="59">
                  <c:v>183.11</c:v>
                </c:pt>
                <c:pt idx="60">
                  <c:v>186.16</c:v>
                </c:pt>
                <c:pt idx="61">
                  <c:v>189.21</c:v>
                </c:pt>
                <c:pt idx="62">
                  <c:v>192.26</c:v>
                </c:pt>
                <c:pt idx="63">
                  <c:v>195.31</c:v>
                </c:pt>
                <c:pt idx="64">
                  <c:v>198.36</c:v>
                </c:pt>
                <c:pt idx="65">
                  <c:v>201.42</c:v>
                </c:pt>
                <c:pt idx="66">
                  <c:v>204.47</c:v>
                </c:pt>
                <c:pt idx="67">
                  <c:v>207.52</c:v>
                </c:pt>
                <c:pt idx="68">
                  <c:v>210.57</c:v>
                </c:pt>
                <c:pt idx="69">
                  <c:v>213.62</c:v>
                </c:pt>
                <c:pt idx="70">
                  <c:v>216.67</c:v>
                </c:pt>
                <c:pt idx="71">
                  <c:v>219.73</c:v>
                </c:pt>
                <c:pt idx="72">
                  <c:v>222.78</c:v>
                </c:pt>
                <c:pt idx="73">
                  <c:v>225.83</c:v>
                </c:pt>
                <c:pt idx="74">
                  <c:v>228.88</c:v>
                </c:pt>
                <c:pt idx="75">
                  <c:v>231.93</c:v>
                </c:pt>
                <c:pt idx="76">
                  <c:v>234.99</c:v>
                </c:pt>
                <c:pt idx="77">
                  <c:v>238.04</c:v>
                </c:pt>
                <c:pt idx="78">
                  <c:v>241.09</c:v>
                </c:pt>
                <c:pt idx="79">
                  <c:v>244.14</c:v>
                </c:pt>
                <c:pt idx="80">
                  <c:v>247.19</c:v>
                </c:pt>
                <c:pt idx="81">
                  <c:v>250.24</c:v>
                </c:pt>
                <c:pt idx="82">
                  <c:v>253.3</c:v>
                </c:pt>
                <c:pt idx="83">
                  <c:v>256.35</c:v>
                </c:pt>
                <c:pt idx="84">
                  <c:v>259.4</c:v>
                </c:pt>
                <c:pt idx="85">
                  <c:v>262.45</c:v>
                </c:pt>
                <c:pt idx="86">
                  <c:v>265.5</c:v>
                </c:pt>
                <c:pt idx="87">
                  <c:v>268.55</c:v>
                </c:pt>
                <c:pt idx="88">
                  <c:v>271.61</c:v>
                </c:pt>
                <c:pt idx="89">
                  <c:v>274.66</c:v>
                </c:pt>
                <c:pt idx="90">
                  <c:v>277.71</c:v>
                </c:pt>
                <c:pt idx="91">
                  <c:v>280.76</c:v>
                </c:pt>
                <c:pt idx="92">
                  <c:v>283.81</c:v>
                </c:pt>
                <c:pt idx="93">
                  <c:v>286.87</c:v>
                </c:pt>
                <c:pt idx="94">
                  <c:v>289.92</c:v>
                </c:pt>
                <c:pt idx="95">
                  <c:v>292.97</c:v>
                </c:pt>
                <c:pt idx="96">
                  <c:v>296.02</c:v>
                </c:pt>
                <c:pt idx="97">
                  <c:v>299.07</c:v>
                </c:pt>
                <c:pt idx="98">
                  <c:v>302.12</c:v>
                </c:pt>
                <c:pt idx="99">
                  <c:v>305.18</c:v>
                </c:pt>
                <c:pt idx="100">
                  <c:v>308.23</c:v>
                </c:pt>
                <c:pt idx="101">
                  <c:v>311.28</c:v>
                </c:pt>
                <c:pt idx="102">
                  <c:v>314.33</c:v>
                </c:pt>
                <c:pt idx="103">
                  <c:v>317.38</c:v>
                </c:pt>
                <c:pt idx="104">
                  <c:v>320.4299999999999</c:v>
                </c:pt>
                <c:pt idx="105">
                  <c:v>323.49</c:v>
                </c:pt>
                <c:pt idx="106">
                  <c:v>326.54</c:v>
                </c:pt>
                <c:pt idx="107">
                  <c:v>329.59</c:v>
                </c:pt>
                <c:pt idx="108">
                  <c:v>332.64</c:v>
                </c:pt>
                <c:pt idx="109">
                  <c:v>335.69</c:v>
                </c:pt>
                <c:pt idx="110">
                  <c:v>338.75</c:v>
                </c:pt>
                <c:pt idx="111">
                  <c:v>341.8</c:v>
                </c:pt>
                <c:pt idx="112">
                  <c:v>344.85</c:v>
                </c:pt>
                <c:pt idx="113">
                  <c:v>347.9</c:v>
                </c:pt>
                <c:pt idx="114">
                  <c:v>350.95</c:v>
                </c:pt>
                <c:pt idx="115">
                  <c:v>354.0</c:v>
                </c:pt>
                <c:pt idx="116">
                  <c:v>357.06</c:v>
                </c:pt>
                <c:pt idx="117">
                  <c:v>360.11</c:v>
                </c:pt>
                <c:pt idx="118">
                  <c:v>363.16</c:v>
                </c:pt>
                <c:pt idx="119">
                  <c:v>366.21</c:v>
                </c:pt>
                <c:pt idx="120">
                  <c:v>369.26</c:v>
                </c:pt>
                <c:pt idx="121">
                  <c:v>372.31</c:v>
                </c:pt>
                <c:pt idx="122">
                  <c:v>375.37</c:v>
                </c:pt>
                <c:pt idx="123">
                  <c:v>378.42</c:v>
                </c:pt>
                <c:pt idx="124">
                  <c:v>381.47</c:v>
                </c:pt>
                <c:pt idx="125">
                  <c:v>384.52</c:v>
                </c:pt>
                <c:pt idx="126">
                  <c:v>387.57</c:v>
                </c:pt>
                <c:pt idx="127">
                  <c:v>390.63</c:v>
                </c:pt>
                <c:pt idx="128">
                  <c:v>393.68</c:v>
                </c:pt>
                <c:pt idx="129">
                  <c:v>396.73</c:v>
                </c:pt>
                <c:pt idx="130">
                  <c:v>399.78</c:v>
                </c:pt>
                <c:pt idx="131">
                  <c:v>402.83</c:v>
                </c:pt>
                <c:pt idx="132">
                  <c:v>405.88</c:v>
                </c:pt>
                <c:pt idx="133">
                  <c:v>408.94</c:v>
                </c:pt>
                <c:pt idx="134">
                  <c:v>411.99</c:v>
                </c:pt>
                <c:pt idx="135">
                  <c:v>415.04</c:v>
                </c:pt>
                <c:pt idx="136">
                  <c:v>418.09</c:v>
                </c:pt>
                <c:pt idx="137">
                  <c:v>421.14</c:v>
                </c:pt>
                <c:pt idx="138">
                  <c:v>424.19</c:v>
                </c:pt>
                <c:pt idx="139">
                  <c:v>427.25</c:v>
                </c:pt>
                <c:pt idx="140">
                  <c:v>430.3</c:v>
                </c:pt>
                <c:pt idx="141">
                  <c:v>433.35</c:v>
                </c:pt>
                <c:pt idx="142">
                  <c:v>436.4</c:v>
                </c:pt>
                <c:pt idx="143">
                  <c:v>439.45</c:v>
                </c:pt>
                <c:pt idx="144">
                  <c:v>442.5</c:v>
                </c:pt>
                <c:pt idx="145">
                  <c:v>445.56</c:v>
                </c:pt>
                <c:pt idx="146">
                  <c:v>448.61</c:v>
                </c:pt>
                <c:pt idx="147">
                  <c:v>451.66</c:v>
                </c:pt>
                <c:pt idx="148">
                  <c:v>454.71</c:v>
                </c:pt>
                <c:pt idx="149">
                  <c:v>457.76</c:v>
                </c:pt>
                <c:pt idx="150">
                  <c:v>460.82</c:v>
                </c:pt>
                <c:pt idx="151">
                  <c:v>463.87</c:v>
                </c:pt>
                <c:pt idx="152">
                  <c:v>466.92</c:v>
                </c:pt>
                <c:pt idx="153">
                  <c:v>469.97</c:v>
                </c:pt>
                <c:pt idx="154">
                  <c:v>473.02</c:v>
                </c:pt>
                <c:pt idx="155">
                  <c:v>476.07</c:v>
                </c:pt>
                <c:pt idx="156">
                  <c:v>479.13</c:v>
                </c:pt>
                <c:pt idx="157">
                  <c:v>482.18</c:v>
                </c:pt>
                <c:pt idx="158">
                  <c:v>485.23</c:v>
                </c:pt>
                <c:pt idx="159">
                  <c:v>488.28</c:v>
                </c:pt>
                <c:pt idx="160">
                  <c:v>491.33</c:v>
                </c:pt>
                <c:pt idx="161">
                  <c:v>494.38</c:v>
                </c:pt>
                <c:pt idx="162">
                  <c:v>497.44</c:v>
                </c:pt>
                <c:pt idx="163">
                  <c:v>500.49</c:v>
                </c:pt>
                <c:pt idx="164">
                  <c:v>503.54</c:v>
                </c:pt>
                <c:pt idx="165">
                  <c:v>506.59</c:v>
                </c:pt>
                <c:pt idx="166">
                  <c:v>509.64</c:v>
                </c:pt>
                <c:pt idx="167">
                  <c:v>512.7</c:v>
                </c:pt>
                <c:pt idx="168">
                  <c:v>515.75</c:v>
                </c:pt>
                <c:pt idx="169">
                  <c:v>518.8</c:v>
                </c:pt>
                <c:pt idx="170">
                  <c:v>521.8499999999999</c:v>
                </c:pt>
                <c:pt idx="171">
                  <c:v>524.9</c:v>
                </c:pt>
                <c:pt idx="172">
                  <c:v>527.9499999999999</c:v>
                </c:pt>
                <c:pt idx="173">
                  <c:v>531.01</c:v>
                </c:pt>
                <c:pt idx="174">
                  <c:v>534.0599999999998</c:v>
                </c:pt>
                <c:pt idx="175">
                  <c:v>537.11</c:v>
                </c:pt>
                <c:pt idx="176">
                  <c:v>540.16</c:v>
                </c:pt>
                <c:pt idx="177">
                  <c:v>543.21</c:v>
                </c:pt>
                <c:pt idx="178">
                  <c:v>546.26</c:v>
                </c:pt>
                <c:pt idx="179">
                  <c:v>549.3199999999999</c:v>
                </c:pt>
                <c:pt idx="180">
                  <c:v>552.37</c:v>
                </c:pt>
                <c:pt idx="181">
                  <c:v>555.42</c:v>
                </c:pt>
                <c:pt idx="182">
                  <c:v>558.47</c:v>
                </c:pt>
                <c:pt idx="183">
                  <c:v>561.52</c:v>
                </c:pt>
                <c:pt idx="184">
                  <c:v>564.58</c:v>
                </c:pt>
                <c:pt idx="185">
                  <c:v>567.63</c:v>
                </c:pt>
                <c:pt idx="186">
                  <c:v>570.68</c:v>
                </c:pt>
                <c:pt idx="187">
                  <c:v>573.73</c:v>
                </c:pt>
                <c:pt idx="188">
                  <c:v>576.78</c:v>
                </c:pt>
                <c:pt idx="189">
                  <c:v>579.8299999999999</c:v>
                </c:pt>
                <c:pt idx="190">
                  <c:v>582.89</c:v>
                </c:pt>
                <c:pt idx="191">
                  <c:v>585.9400000000001</c:v>
                </c:pt>
                <c:pt idx="192">
                  <c:v>588.99</c:v>
                </c:pt>
                <c:pt idx="193">
                  <c:v>592.04</c:v>
                </c:pt>
                <c:pt idx="194">
                  <c:v>595.09</c:v>
                </c:pt>
                <c:pt idx="195">
                  <c:v>598.14</c:v>
                </c:pt>
                <c:pt idx="196">
                  <c:v>601.2</c:v>
                </c:pt>
                <c:pt idx="197">
                  <c:v>604.25</c:v>
                </c:pt>
                <c:pt idx="198">
                  <c:v>607.3</c:v>
                </c:pt>
                <c:pt idx="199">
                  <c:v>610.3499999999999</c:v>
                </c:pt>
                <c:pt idx="200">
                  <c:v>613.4</c:v>
                </c:pt>
                <c:pt idx="201">
                  <c:v>616.4599999999999</c:v>
                </c:pt>
                <c:pt idx="202">
                  <c:v>619.51</c:v>
                </c:pt>
                <c:pt idx="203">
                  <c:v>622.5599999999998</c:v>
                </c:pt>
                <c:pt idx="204">
                  <c:v>625.61</c:v>
                </c:pt>
                <c:pt idx="205">
                  <c:v>628.66</c:v>
                </c:pt>
                <c:pt idx="206">
                  <c:v>631.71</c:v>
                </c:pt>
                <c:pt idx="207">
                  <c:v>634.77</c:v>
                </c:pt>
                <c:pt idx="208">
                  <c:v>637.8199999999999</c:v>
                </c:pt>
                <c:pt idx="209">
                  <c:v>640.87</c:v>
                </c:pt>
                <c:pt idx="210">
                  <c:v>643.92</c:v>
                </c:pt>
                <c:pt idx="211">
                  <c:v>646.97</c:v>
                </c:pt>
                <c:pt idx="212">
                  <c:v>650.02</c:v>
                </c:pt>
                <c:pt idx="213">
                  <c:v>653.08</c:v>
                </c:pt>
                <c:pt idx="214">
                  <c:v>656.13</c:v>
                </c:pt>
                <c:pt idx="215">
                  <c:v>659.18</c:v>
                </c:pt>
                <c:pt idx="216">
                  <c:v>662.23</c:v>
                </c:pt>
                <c:pt idx="217">
                  <c:v>665.28</c:v>
                </c:pt>
                <c:pt idx="218">
                  <c:v>668.3299999999999</c:v>
                </c:pt>
                <c:pt idx="219">
                  <c:v>671.39</c:v>
                </c:pt>
                <c:pt idx="220">
                  <c:v>674.4400000000001</c:v>
                </c:pt>
                <c:pt idx="221">
                  <c:v>677.49</c:v>
                </c:pt>
                <c:pt idx="222">
                  <c:v>680.54</c:v>
                </c:pt>
                <c:pt idx="223">
                  <c:v>683.59</c:v>
                </c:pt>
                <c:pt idx="224">
                  <c:v>686.65</c:v>
                </c:pt>
                <c:pt idx="225">
                  <c:v>689.7</c:v>
                </c:pt>
                <c:pt idx="226">
                  <c:v>692.75</c:v>
                </c:pt>
                <c:pt idx="227">
                  <c:v>695.8</c:v>
                </c:pt>
                <c:pt idx="228">
                  <c:v>698.8499999999999</c:v>
                </c:pt>
                <c:pt idx="229">
                  <c:v>701.9</c:v>
                </c:pt>
                <c:pt idx="230">
                  <c:v>704.9599999999999</c:v>
                </c:pt>
                <c:pt idx="231">
                  <c:v>708.01</c:v>
                </c:pt>
                <c:pt idx="232">
                  <c:v>711.0599999999998</c:v>
                </c:pt>
                <c:pt idx="233">
                  <c:v>714.11</c:v>
                </c:pt>
                <c:pt idx="234">
                  <c:v>717.16</c:v>
                </c:pt>
                <c:pt idx="235">
                  <c:v>720.21</c:v>
                </c:pt>
                <c:pt idx="236">
                  <c:v>723.27</c:v>
                </c:pt>
                <c:pt idx="237">
                  <c:v>726.3199999999999</c:v>
                </c:pt>
                <c:pt idx="238">
                  <c:v>729.37</c:v>
                </c:pt>
                <c:pt idx="239">
                  <c:v>732.42</c:v>
                </c:pt>
                <c:pt idx="240">
                  <c:v>735.47</c:v>
                </c:pt>
                <c:pt idx="241">
                  <c:v>738.53</c:v>
                </c:pt>
                <c:pt idx="242">
                  <c:v>741.58</c:v>
                </c:pt>
                <c:pt idx="243">
                  <c:v>744.63</c:v>
                </c:pt>
                <c:pt idx="244">
                  <c:v>747.68</c:v>
                </c:pt>
                <c:pt idx="245">
                  <c:v>750.73</c:v>
                </c:pt>
                <c:pt idx="246">
                  <c:v>753.78</c:v>
                </c:pt>
                <c:pt idx="247">
                  <c:v>756.8399999999999</c:v>
                </c:pt>
                <c:pt idx="248">
                  <c:v>759.89</c:v>
                </c:pt>
                <c:pt idx="249">
                  <c:v>762.9400000000001</c:v>
                </c:pt>
                <c:pt idx="250">
                  <c:v>765.99</c:v>
                </c:pt>
                <c:pt idx="251">
                  <c:v>769.04</c:v>
                </c:pt>
                <c:pt idx="252">
                  <c:v>772.09</c:v>
                </c:pt>
                <c:pt idx="253">
                  <c:v>775.15</c:v>
                </c:pt>
                <c:pt idx="254">
                  <c:v>778.2</c:v>
                </c:pt>
                <c:pt idx="255">
                  <c:v>781.25</c:v>
                </c:pt>
                <c:pt idx="256">
                  <c:v>784.3</c:v>
                </c:pt>
                <c:pt idx="257">
                  <c:v>787.3499999999999</c:v>
                </c:pt>
                <c:pt idx="258">
                  <c:v>790.41</c:v>
                </c:pt>
                <c:pt idx="259">
                  <c:v>793.4599999999999</c:v>
                </c:pt>
                <c:pt idx="260">
                  <c:v>796.51</c:v>
                </c:pt>
                <c:pt idx="261">
                  <c:v>799.5599999999998</c:v>
                </c:pt>
                <c:pt idx="262">
                  <c:v>802.61</c:v>
                </c:pt>
                <c:pt idx="263">
                  <c:v>805.66</c:v>
                </c:pt>
                <c:pt idx="264">
                  <c:v>808.72</c:v>
                </c:pt>
                <c:pt idx="265">
                  <c:v>811.77</c:v>
                </c:pt>
                <c:pt idx="266">
                  <c:v>814.8199999999999</c:v>
                </c:pt>
                <c:pt idx="267">
                  <c:v>817.87</c:v>
                </c:pt>
                <c:pt idx="268">
                  <c:v>820.92</c:v>
                </c:pt>
                <c:pt idx="269">
                  <c:v>823.97</c:v>
                </c:pt>
                <c:pt idx="270">
                  <c:v>827.03</c:v>
                </c:pt>
                <c:pt idx="271">
                  <c:v>830.08</c:v>
                </c:pt>
                <c:pt idx="272">
                  <c:v>833.13</c:v>
                </c:pt>
                <c:pt idx="273">
                  <c:v>836.18</c:v>
                </c:pt>
                <c:pt idx="274">
                  <c:v>839.23</c:v>
                </c:pt>
                <c:pt idx="275">
                  <c:v>842.29</c:v>
                </c:pt>
                <c:pt idx="276">
                  <c:v>845.3399999999999</c:v>
                </c:pt>
                <c:pt idx="277">
                  <c:v>848.39</c:v>
                </c:pt>
                <c:pt idx="278">
                  <c:v>851.4400000000001</c:v>
                </c:pt>
                <c:pt idx="279">
                  <c:v>854.49</c:v>
                </c:pt>
                <c:pt idx="280">
                  <c:v>857.54</c:v>
                </c:pt>
                <c:pt idx="281">
                  <c:v>860.6</c:v>
                </c:pt>
                <c:pt idx="282">
                  <c:v>863.65</c:v>
                </c:pt>
                <c:pt idx="283">
                  <c:v>866.7</c:v>
                </c:pt>
                <c:pt idx="284">
                  <c:v>869.75</c:v>
                </c:pt>
                <c:pt idx="285">
                  <c:v>872.8</c:v>
                </c:pt>
                <c:pt idx="286">
                  <c:v>875.8499999999999</c:v>
                </c:pt>
                <c:pt idx="287">
                  <c:v>878.91</c:v>
                </c:pt>
                <c:pt idx="288">
                  <c:v>881.9599999999999</c:v>
                </c:pt>
                <c:pt idx="289">
                  <c:v>885.01</c:v>
                </c:pt>
                <c:pt idx="290">
                  <c:v>888.0599999999998</c:v>
                </c:pt>
                <c:pt idx="291">
                  <c:v>891.11</c:v>
                </c:pt>
                <c:pt idx="292">
                  <c:v>894.17</c:v>
                </c:pt>
                <c:pt idx="293">
                  <c:v>897.22</c:v>
                </c:pt>
                <c:pt idx="294">
                  <c:v>900.27</c:v>
                </c:pt>
                <c:pt idx="295">
                  <c:v>903.3199999999999</c:v>
                </c:pt>
                <c:pt idx="296">
                  <c:v>906.37</c:v>
                </c:pt>
                <c:pt idx="297">
                  <c:v>909.42</c:v>
                </c:pt>
                <c:pt idx="298">
                  <c:v>912.48</c:v>
                </c:pt>
                <c:pt idx="299">
                  <c:v>915.53</c:v>
                </c:pt>
                <c:pt idx="300">
                  <c:v>918.58</c:v>
                </c:pt>
                <c:pt idx="301">
                  <c:v>921.63</c:v>
                </c:pt>
                <c:pt idx="302">
                  <c:v>924.68</c:v>
                </c:pt>
                <c:pt idx="303">
                  <c:v>927.73</c:v>
                </c:pt>
                <c:pt idx="304">
                  <c:v>930.79</c:v>
                </c:pt>
                <c:pt idx="305">
                  <c:v>933.8399999999999</c:v>
                </c:pt>
                <c:pt idx="306">
                  <c:v>936.89</c:v>
                </c:pt>
                <c:pt idx="307">
                  <c:v>939.9400000000001</c:v>
                </c:pt>
                <c:pt idx="308">
                  <c:v>942.99</c:v>
                </c:pt>
                <c:pt idx="309">
                  <c:v>946.04</c:v>
                </c:pt>
                <c:pt idx="310">
                  <c:v>949.1</c:v>
                </c:pt>
                <c:pt idx="311">
                  <c:v>952.15</c:v>
                </c:pt>
                <c:pt idx="312">
                  <c:v>955.2</c:v>
                </c:pt>
                <c:pt idx="313">
                  <c:v>958.25</c:v>
                </c:pt>
                <c:pt idx="314">
                  <c:v>961.3</c:v>
                </c:pt>
                <c:pt idx="315">
                  <c:v>964.3599999999999</c:v>
                </c:pt>
                <c:pt idx="316">
                  <c:v>967.41</c:v>
                </c:pt>
                <c:pt idx="317">
                  <c:v>970.4599999999999</c:v>
                </c:pt>
                <c:pt idx="318">
                  <c:v>973.51</c:v>
                </c:pt>
                <c:pt idx="319">
                  <c:v>976.5599999999998</c:v>
                </c:pt>
                <c:pt idx="320">
                  <c:v>979.61</c:v>
                </c:pt>
                <c:pt idx="321">
                  <c:v>982.67</c:v>
                </c:pt>
                <c:pt idx="322">
                  <c:v>985.72</c:v>
                </c:pt>
                <c:pt idx="323">
                  <c:v>988.77</c:v>
                </c:pt>
                <c:pt idx="324">
                  <c:v>991.8199999999999</c:v>
                </c:pt>
                <c:pt idx="325">
                  <c:v>994.87</c:v>
                </c:pt>
                <c:pt idx="326">
                  <c:v>997.92</c:v>
                </c:pt>
              </c:numCache>
            </c:numRef>
          </c:xVal>
          <c:yVal>
            <c:numRef>
              <c:f>Table1[Original]</c:f>
              <c:numCache>
                <c:formatCode>General</c:formatCode>
                <c:ptCount val="327"/>
                <c:pt idx="0">
                  <c:v>-38.14137848652895</c:v>
                </c:pt>
                <c:pt idx="1">
                  <c:v>-41.2859257613749</c:v>
                </c:pt>
                <c:pt idx="2">
                  <c:v>-43.42899314865272</c:v>
                </c:pt>
                <c:pt idx="3">
                  <c:v>-37.51970242225184</c:v>
                </c:pt>
                <c:pt idx="4">
                  <c:v>-52.95789393320539</c:v>
                </c:pt>
                <c:pt idx="5">
                  <c:v>-38.42506531452786</c:v>
                </c:pt>
                <c:pt idx="6">
                  <c:v>-39.53495080732577</c:v>
                </c:pt>
                <c:pt idx="7">
                  <c:v>-45.92248445360587</c:v>
                </c:pt>
                <c:pt idx="8">
                  <c:v>-36.87810738721144</c:v>
                </c:pt>
                <c:pt idx="9">
                  <c:v>-46.57561719402771</c:v>
                </c:pt>
                <c:pt idx="10">
                  <c:v>-38.69886793287962</c:v>
                </c:pt>
                <c:pt idx="11">
                  <c:v>-37.71779286936216</c:v>
                </c:pt>
                <c:pt idx="12">
                  <c:v>-49.95009200174897</c:v>
                </c:pt>
                <c:pt idx="13">
                  <c:v>-35.98517819529747</c:v>
                </c:pt>
                <c:pt idx="14">
                  <c:v>-42.14664568393339</c:v>
                </c:pt>
                <c:pt idx="15">
                  <c:v>-38.76718131876628</c:v>
                </c:pt>
                <c:pt idx="16">
                  <c:v>-35.66349153467905</c:v>
                </c:pt>
                <c:pt idx="17">
                  <c:v>-62.04800793143924</c:v>
                </c:pt>
                <c:pt idx="18">
                  <c:v>-34.6130106141056</c:v>
                </c:pt>
                <c:pt idx="19">
                  <c:v>-38.12666435544194</c:v>
                </c:pt>
                <c:pt idx="20">
                  <c:v>-38.55426660980214</c:v>
                </c:pt>
                <c:pt idx="21">
                  <c:v>-32.90515753151664</c:v>
                </c:pt>
                <c:pt idx="22">
                  <c:v>-50.53172053478032</c:v>
                </c:pt>
                <c:pt idx="23">
                  <c:v>-32.27073413838058</c:v>
                </c:pt>
                <c:pt idx="24">
                  <c:v>-33.21256141364824</c:v>
                </c:pt>
                <c:pt idx="25">
                  <c:v>-37.38496446469712</c:v>
                </c:pt>
                <c:pt idx="26">
                  <c:v>-28.26937909467944</c:v>
                </c:pt>
                <c:pt idx="27">
                  <c:v>-37.88162519427253</c:v>
                </c:pt>
                <c:pt idx="28">
                  <c:v>-26.78572534199334</c:v>
                </c:pt>
                <c:pt idx="29">
                  <c:v>-24.09770028739274</c:v>
                </c:pt>
                <c:pt idx="30">
                  <c:v>-30.94648803648781</c:v>
                </c:pt>
                <c:pt idx="31">
                  <c:v>-11.7655861412453</c:v>
                </c:pt>
                <c:pt idx="32">
                  <c:v>-8.852021689114545</c:v>
                </c:pt>
                <c:pt idx="33">
                  <c:v>-19.29620982183103</c:v>
                </c:pt>
                <c:pt idx="34">
                  <c:v>-22.44313202243241</c:v>
                </c:pt>
                <c:pt idx="35">
                  <c:v>-46.3444670737113</c:v>
                </c:pt>
                <c:pt idx="36">
                  <c:v>-27.8766737078476</c:v>
                </c:pt>
                <c:pt idx="37">
                  <c:v>-34.50068750921425</c:v>
                </c:pt>
                <c:pt idx="38">
                  <c:v>-36.10250104139244</c:v>
                </c:pt>
                <c:pt idx="39">
                  <c:v>-33.21454962288121</c:v>
                </c:pt>
                <c:pt idx="40">
                  <c:v>-56.65069942313822</c:v>
                </c:pt>
                <c:pt idx="41">
                  <c:v>-36.26030855679876</c:v>
                </c:pt>
                <c:pt idx="42">
                  <c:v>-39.75000444923381</c:v>
                </c:pt>
                <c:pt idx="43">
                  <c:v>-44.76490024231495</c:v>
                </c:pt>
                <c:pt idx="44">
                  <c:v>-38.69288797420069</c:v>
                </c:pt>
                <c:pt idx="45">
                  <c:v>-52.10326457441687</c:v>
                </c:pt>
                <c:pt idx="46">
                  <c:v>-42.04525949309144</c:v>
                </c:pt>
                <c:pt idx="47">
                  <c:v>-43.21584584719884</c:v>
                </c:pt>
                <c:pt idx="48">
                  <c:v>-52.91014798821126</c:v>
                </c:pt>
                <c:pt idx="49">
                  <c:v>-42.9881779475203</c:v>
                </c:pt>
                <c:pt idx="50">
                  <c:v>-51.70721706525982</c:v>
                </c:pt>
                <c:pt idx="51">
                  <c:v>-47.0903756129976</c:v>
                </c:pt>
                <c:pt idx="52">
                  <c:v>-46.2765731346272</c:v>
                </c:pt>
                <c:pt idx="53">
                  <c:v>-64.35814741069039</c:v>
                </c:pt>
                <c:pt idx="54">
                  <c:v>-46.76488177388129</c:v>
                </c:pt>
                <c:pt idx="55">
                  <c:v>-52.54691411592534</c:v>
                </c:pt>
                <c:pt idx="56">
                  <c:v>-51.99857003305006</c:v>
                </c:pt>
                <c:pt idx="57">
                  <c:v>-48.74700655576164</c:v>
                </c:pt>
                <c:pt idx="58">
                  <c:v>-77.98087793881015</c:v>
                </c:pt>
                <c:pt idx="59">
                  <c:v>-49.40600440471356</c:v>
                </c:pt>
                <c:pt idx="60">
                  <c:v>-52.1947254594124</c:v>
                </c:pt>
                <c:pt idx="61">
                  <c:v>-54.100100122818</c:v>
                </c:pt>
                <c:pt idx="62">
                  <c:v>-45.73203739637647</c:v>
                </c:pt>
                <c:pt idx="63">
                  <c:v>-56.15366990594524</c:v>
                </c:pt>
                <c:pt idx="64">
                  <c:v>-34.28075676537212</c:v>
                </c:pt>
                <c:pt idx="65">
                  <c:v>-33.88695477270473</c:v>
                </c:pt>
                <c:pt idx="66">
                  <c:v>-51.30351407463012</c:v>
                </c:pt>
                <c:pt idx="67">
                  <c:v>-45.99804590773892</c:v>
                </c:pt>
                <c:pt idx="68">
                  <c:v>-58.0611048964612</c:v>
                </c:pt>
                <c:pt idx="69">
                  <c:v>-53.55975122835198</c:v>
                </c:pt>
                <c:pt idx="70">
                  <c:v>-53.86506783844577</c:v>
                </c:pt>
                <c:pt idx="71">
                  <c:v>-69.78507948122154</c:v>
                </c:pt>
                <c:pt idx="72">
                  <c:v>-55.36500291202615</c:v>
                </c:pt>
                <c:pt idx="73">
                  <c:v>-61.84564752262802</c:v>
                </c:pt>
                <c:pt idx="74">
                  <c:v>-60.21367390020097</c:v>
                </c:pt>
                <c:pt idx="75">
                  <c:v>-56.93956512747724</c:v>
                </c:pt>
                <c:pt idx="76">
                  <c:v>-83.51539999980546</c:v>
                </c:pt>
                <c:pt idx="77">
                  <c:v>-56.0395114893376</c:v>
                </c:pt>
                <c:pt idx="78">
                  <c:v>-59.05060850760286</c:v>
                </c:pt>
                <c:pt idx="79">
                  <c:v>-60.07467126623614</c:v>
                </c:pt>
                <c:pt idx="80">
                  <c:v>-53.2205169826584</c:v>
                </c:pt>
                <c:pt idx="81">
                  <c:v>-68.83615221520301</c:v>
                </c:pt>
                <c:pt idx="82">
                  <c:v>-52.38564753449363</c:v>
                </c:pt>
                <c:pt idx="83">
                  <c:v>-52.82836006562972</c:v>
                </c:pt>
                <c:pt idx="84">
                  <c:v>-57.96162332639152</c:v>
                </c:pt>
                <c:pt idx="85">
                  <c:v>-48.27140480067177</c:v>
                </c:pt>
                <c:pt idx="86">
                  <c:v>-57.54847449885627</c:v>
                </c:pt>
                <c:pt idx="87">
                  <c:v>-48.20793265023472</c:v>
                </c:pt>
                <c:pt idx="88">
                  <c:v>-46.52649833691405</c:v>
                </c:pt>
                <c:pt idx="89">
                  <c:v>-57.21186459116414</c:v>
                </c:pt>
                <c:pt idx="90">
                  <c:v>-42.55197918165394</c:v>
                </c:pt>
                <c:pt idx="91">
                  <c:v>-47.82520161862423</c:v>
                </c:pt>
                <c:pt idx="92">
                  <c:v>-42.73687501079408</c:v>
                </c:pt>
                <c:pt idx="93">
                  <c:v>-38.06457966933549</c:v>
                </c:pt>
                <c:pt idx="94">
                  <c:v>-60.59752746331587</c:v>
                </c:pt>
                <c:pt idx="95">
                  <c:v>-32.03321248170774</c:v>
                </c:pt>
                <c:pt idx="96">
                  <c:v>-31.05652916835074</c:v>
                </c:pt>
                <c:pt idx="97">
                  <c:v>-19.023398269433</c:v>
                </c:pt>
                <c:pt idx="98">
                  <c:v>-21.18210332761882</c:v>
                </c:pt>
                <c:pt idx="99">
                  <c:v>-47.7970214476092</c:v>
                </c:pt>
                <c:pt idx="100">
                  <c:v>-33.49214999965473</c:v>
                </c:pt>
                <c:pt idx="101">
                  <c:v>-38.08267093042915</c:v>
                </c:pt>
                <c:pt idx="102">
                  <c:v>-45.03530887869502</c:v>
                </c:pt>
                <c:pt idx="103">
                  <c:v>-38.90467564322017</c:v>
                </c:pt>
                <c:pt idx="104">
                  <c:v>-51.76323037194178</c:v>
                </c:pt>
                <c:pt idx="105">
                  <c:v>-43.23813723108803</c:v>
                </c:pt>
                <c:pt idx="106">
                  <c:v>-44.2188263770615</c:v>
                </c:pt>
                <c:pt idx="107">
                  <c:v>-55.2205210162791</c:v>
                </c:pt>
                <c:pt idx="108">
                  <c:v>-44.3485411072583</c:v>
                </c:pt>
                <c:pt idx="109">
                  <c:v>-52.66929962475257</c:v>
                </c:pt>
                <c:pt idx="110">
                  <c:v>-48.82127089296115</c:v>
                </c:pt>
                <c:pt idx="111">
                  <c:v>-47.40385978487103</c:v>
                </c:pt>
                <c:pt idx="112">
                  <c:v>-67.48284900662107</c:v>
                </c:pt>
                <c:pt idx="113">
                  <c:v>-48.03710796718428</c:v>
                </c:pt>
                <c:pt idx="114">
                  <c:v>-53.45118647514488</c:v>
                </c:pt>
                <c:pt idx="115">
                  <c:v>-53.72012609020481</c:v>
                </c:pt>
                <c:pt idx="116">
                  <c:v>-49.66664881801914</c:v>
                </c:pt>
                <c:pt idx="117">
                  <c:v>-74.10010012281798</c:v>
                </c:pt>
                <c:pt idx="118">
                  <c:v>-51.21050393366433</c:v>
                </c:pt>
                <c:pt idx="119">
                  <c:v>-53.89727362112722</c:v>
                </c:pt>
                <c:pt idx="120">
                  <c:v>-58.18778584343186</c:v>
                </c:pt>
                <c:pt idx="121">
                  <c:v>-51.45255020901035</c:v>
                </c:pt>
                <c:pt idx="122">
                  <c:v>-64.45102854359263</c:v>
                </c:pt>
                <c:pt idx="123">
                  <c:v>-53.22171094673343</c:v>
                </c:pt>
                <c:pt idx="124">
                  <c:v>-53.44996054919832</c:v>
                </c:pt>
                <c:pt idx="125">
                  <c:v>-61.3688086581839</c:v>
                </c:pt>
                <c:pt idx="126">
                  <c:v>-50.06583409757041</c:v>
                </c:pt>
                <c:pt idx="127">
                  <c:v>-56.5590393163949</c:v>
                </c:pt>
                <c:pt idx="128">
                  <c:v>-47.7985135571989</c:v>
                </c:pt>
                <c:pt idx="129">
                  <c:v>-40.67181460760848</c:v>
                </c:pt>
                <c:pt idx="130">
                  <c:v>-33.26960459179167</c:v>
                </c:pt>
                <c:pt idx="131">
                  <c:v>-38.20260396980896</c:v>
                </c:pt>
                <c:pt idx="132">
                  <c:v>-49.57671509531534</c:v>
                </c:pt>
                <c:pt idx="133">
                  <c:v>-51.46002082486926</c:v>
                </c:pt>
                <c:pt idx="134">
                  <c:v>-50.05836474381039</c:v>
                </c:pt>
                <c:pt idx="135">
                  <c:v>-79.5960902049361</c:v>
                </c:pt>
                <c:pt idx="136">
                  <c:v>-53.05613276304125</c:v>
                </c:pt>
                <c:pt idx="137">
                  <c:v>-57.24405913883626</c:v>
                </c:pt>
                <c:pt idx="138">
                  <c:v>-60.94792843408442</c:v>
                </c:pt>
                <c:pt idx="139">
                  <c:v>-55.38489251916028</c:v>
                </c:pt>
                <c:pt idx="140">
                  <c:v>-70.51480034406635</c:v>
                </c:pt>
                <c:pt idx="141">
                  <c:v>-57.7693731313898</c:v>
                </c:pt>
                <c:pt idx="142">
                  <c:v>-59.63098335227288</c:v>
                </c:pt>
                <c:pt idx="143">
                  <c:v>-66.81670398674546</c:v>
                </c:pt>
                <c:pt idx="144">
                  <c:v>-57.90684417982407</c:v>
                </c:pt>
                <c:pt idx="145">
                  <c:v>-67.0672210759085</c:v>
                </c:pt>
                <c:pt idx="146">
                  <c:v>-59.9402731828643</c:v>
                </c:pt>
                <c:pt idx="147">
                  <c:v>-58.74309773445898</c:v>
                </c:pt>
                <c:pt idx="148">
                  <c:v>-71.6022061785286</c:v>
                </c:pt>
                <c:pt idx="149">
                  <c:v>-56.34315082882615</c:v>
                </c:pt>
                <c:pt idx="150">
                  <c:v>-61.60557582010176</c:v>
                </c:pt>
                <c:pt idx="151">
                  <c:v>-58.0757082930719</c:v>
                </c:pt>
                <c:pt idx="152">
                  <c:v>-53.94169840862276</c:v>
                </c:pt>
                <c:pt idx="153">
                  <c:v>-82.68726224600742</c:v>
                </c:pt>
                <c:pt idx="154">
                  <c:v>-51.42758654656122</c:v>
                </c:pt>
                <c:pt idx="155">
                  <c:v>-53.69066953008694</c:v>
                </c:pt>
                <c:pt idx="156">
                  <c:v>-53.61329753844622</c:v>
                </c:pt>
                <c:pt idx="157">
                  <c:v>-46.58877496789415</c:v>
                </c:pt>
                <c:pt idx="158">
                  <c:v>-61.05426710644402</c:v>
                </c:pt>
                <c:pt idx="159">
                  <c:v>-43.1754392837713</c:v>
                </c:pt>
                <c:pt idx="160">
                  <c:v>-41.76598393807977</c:v>
                </c:pt>
                <c:pt idx="161">
                  <c:v>-43.61307031839094</c:v>
                </c:pt>
                <c:pt idx="162">
                  <c:v>-28.09139838852416</c:v>
                </c:pt>
                <c:pt idx="163">
                  <c:v>-23.84078008143732</c:v>
                </c:pt>
                <c:pt idx="164">
                  <c:v>-32.42223500819171</c:v>
                </c:pt>
                <c:pt idx="165">
                  <c:v>-37.12222483781451</c:v>
                </c:pt>
                <c:pt idx="166">
                  <c:v>-51.80505602517111</c:v>
                </c:pt>
                <c:pt idx="167">
                  <c:v>-40.98501365686517</c:v>
                </c:pt>
                <c:pt idx="168">
                  <c:v>-49.53053356942504</c:v>
                </c:pt>
                <c:pt idx="169">
                  <c:v>-47.23860528831281</c:v>
                </c:pt>
                <c:pt idx="170">
                  <c:v>-45.95587124333631</c:v>
                </c:pt>
                <c:pt idx="171">
                  <c:v>-69.9621166440141</c:v>
                </c:pt>
                <c:pt idx="172">
                  <c:v>-47.41996761426016</c:v>
                </c:pt>
                <c:pt idx="173">
                  <c:v>-52.50173526682226</c:v>
                </c:pt>
                <c:pt idx="174">
                  <c:v>-53.6087186781567</c:v>
                </c:pt>
                <c:pt idx="175">
                  <c:v>-49.53678110022796</c:v>
                </c:pt>
                <c:pt idx="176">
                  <c:v>-69.57043878531401</c:v>
                </c:pt>
                <c:pt idx="177">
                  <c:v>-51.2847048147924</c:v>
                </c:pt>
                <c:pt idx="178">
                  <c:v>-53.8235913378008</c:v>
                </c:pt>
                <c:pt idx="179">
                  <c:v>-58.90467564322017</c:v>
                </c:pt>
                <c:pt idx="180">
                  <c:v>-51.97888548456311</c:v>
                </c:pt>
                <c:pt idx="181">
                  <c:v>-63.46140828197561</c:v>
                </c:pt>
                <c:pt idx="182">
                  <c:v>-54.31725310025978</c:v>
                </c:pt>
                <c:pt idx="183">
                  <c:v>-54.83300214961355</c:v>
                </c:pt>
                <c:pt idx="184">
                  <c:v>-65.21630900607965</c:v>
                </c:pt>
                <c:pt idx="185">
                  <c:v>-53.66759496728127</c:v>
                </c:pt>
                <c:pt idx="186">
                  <c:v>-61.30397316506927</c:v>
                </c:pt>
                <c:pt idx="187">
                  <c:v>-56.85328275805439</c:v>
                </c:pt>
                <c:pt idx="188">
                  <c:v>-54.86756907860589</c:v>
                </c:pt>
                <c:pt idx="189">
                  <c:v>-73.70664783764973</c:v>
                </c:pt>
                <c:pt idx="190">
                  <c:v>-53.46877712071613</c:v>
                </c:pt>
                <c:pt idx="191">
                  <c:v>-57.64066129016465</c:v>
                </c:pt>
                <c:pt idx="192">
                  <c:v>-55.42737390020592</c:v>
                </c:pt>
                <c:pt idx="193">
                  <c:v>-48.68044768878311</c:v>
                </c:pt>
                <c:pt idx="194">
                  <c:v>-69.02631657033989</c:v>
                </c:pt>
                <c:pt idx="195">
                  <c:v>-36.27217568609013</c:v>
                </c:pt>
                <c:pt idx="196">
                  <c:v>-34.69515062732398</c:v>
                </c:pt>
                <c:pt idx="197">
                  <c:v>-48.7946920427457</c:v>
                </c:pt>
                <c:pt idx="198">
                  <c:v>-46.23160355994579</c:v>
                </c:pt>
                <c:pt idx="199">
                  <c:v>-61.93700603243717</c:v>
                </c:pt>
                <c:pt idx="200">
                  <c:v>-52.04328469026601</c:v>
                </c:pt>
                <c:pt idx="201">
                  <c:v>-53.65963797903777</c:v>
                </c:pt>
                <c:pt idx="202">
                  <c:v>-63.0662079736758</c:v>
                </c:pt>
                <c:pt idx="203">
                  <c:v>-53.6776563300219</c:v>
                </c:pt>
                <c:pt idx="204">
                  <c:v>-62.73163924955827</c:v>
                </c:pt>
                <c:pt idx="205">
                  <c:v>-57.51056762161024</c:v>
                </c:pt>
                <c:pt idx="206">
                  <c:v>-56.52869964282676</c:v>
                </c:pt>
                <c:pt idx="207">
                  <c:v>-71.03638958251895</c:v>
                </c:pt>
                <c:pt idx="208">
                  <c:v>-56.76066767271849</c:v>
                </c:pt>
                <c:pt idx="209">
                  <c:v>-62.72212776192574</c:v>
                </c:pt>
                <c:pt idx="210">
                  <c:v>-61.28401231472028</c:v>
                </c:pt>
                <c:pt idx="211">
                  <c:v>-57.90957494763342</c:v>
                </c:pt>
                <c:pt idx="212">
                  <c:v>-95.59574550587037</c:v>
                </c:pt>
                <c:pt idx="213">
                  <c:v>-58.23656920271296</c:v>
                </c:pt>
                <c:pt idx="214">
                  <c:v>-61.45896061848593</c:v>
                </c:pt>
                <c:pt idx="215">
                  <c:v>-63.60635803659011</c:v>
                </c:pt>
                <c:pt idx="216">
                  <c:v>-57.31964708648032</c:v>
                </c:pt>
                <c:pt idx="217">
                  <c:v>-70.69085578848572</c:v>
                </c:pt>
                <c:pt idx="218">
                  <c:v>-57.0174660051477</c:v>
                </c:pt>
                <c:pt idx="219">
                  <c:v>-57.51578633127566</c:v>
                </c:pt>
                <c:pt idx="220">
                  <c:v>-63.17531408987917</c:v>
                </c:pt>
                <c:pt idx="221">
                  <c:v>-52.82988177019529</c:v>
                </c:pt>
                <c:pt idx="222">
                  <c:v>-61.0585831740225</c:v>
                </c:pt>
                <c:pt idx="223">
                  <c:v>-51.95133307561375</c:v>
                </c:pt>
                <c:pt idx="224">
                  <c:v>-48.83326996880162</c:v>
                </c:pt>
                <c:pt idx="225">
                  <c:v>-59.44404113299402</c:v>
                </c:pt>
                <c:pt idx="226">
                  <c:v>-41.75290141495186</c:v>
                </c:pt>
                <c:pt idx="227">
                  <c:v>-42.94503410052633</c:v>
                </c:pt>
                <c:pt idx="228">
                  <c:v>-28.63197562103</c:v>
                </c:pt>
                <c:pt idx="229">
                  <c:v>-29.74311147758401</c:v>
                </c:pt>
                <c:pt idx="230">
                  <c:v>-67.9570631692078</c:v>
                </c:pt>
                <c:pt idx="231">
                  <c:v>-41.4753125174699</c:v>
                </c:pt>
                <c:pt idx="232">
                  <c:v>-47.74834896692335</c:v>
                </c:pt>
                <c:pt idx="233">
                  <c:v>-50.89975099799491</c:v>
                </c:pt>
                <c:pt idx="234">
                  <c:v>-47.05840718829048</c:v>
                </c:pt>
                <c:pt idx="235">
                  <c:v>-65.95673342628153</c:v>
                </c:pt>
                <c:pt idx="236">
                  <c:v>-50.11523791683048</c:v>
                </c:pt>
                <c:pt idx="237">
                  <c:v>-52.6547457043152</c:v>
                </c:pt>
                <c:pt idx="238">
                  <c:v>-58.86647569758678</c:v>
                </c:pt>
                <c:pt idx="239">
                  <c:v>-51.4577464789058</c:v>
                </c:pt>
                <c:pt idx="240">
                  <c:v>-62.61653945356633</c:v>
                </c:pt>
                <c:pt idx="241">
                  <c:v>-54.49192994509191</c:v>
                </c:pt>
                <c:pt idx="242">
                  <c:v>-54.6106751324863</c:v>
                </c:pt>
                <c:pt idx="243">
                  <c:v>-66.10754508338234</c:v>
                </c:pt>
                <c:pt idx="244">
                  <c:v>-54.0334202385301</c:v>
                </c:pt>
                <c:pt idx="245">
                  <c:v>-61.65524793492005</c:v>
                </c:pt>
                <c:pt idx="246">
                  <c:v>-58.21674001270136</c:v>
                </c:pt>
                <c:pt idx="247">
                  <c:v>-55.7551822239693</c:v>
                </c:pt>
                <c:pt idx="248">
                  <c:v>-77.44171411256814</c:v>
                </c:pt>
                <c:pt idx="249">
                  <c:v>-56.14196347780868</c:v>
                </c:pt>
                <c:pt idx="250">
                  <c:v>-60.74598536591318</c:v>
                </c:pt>
                <c:pt idx="251">
                  <c:v>-61.36647022958458</c:v>
                </c:pt>
                <c:pt idx="252">
                  <c:v>-56.59417882749213</c:v>
                </c:pt>
                <c:pt idx="253">
                  <c:v>-76.60416092247937</c:v>
                </c:pt>
                <c:pt idx="254">
                  <c:v>-57.0973154727701</c:v>
                </c:pt>
                <c:pt idx="255">
                  <c:v>-58.7243287880529</c:v>
                </c:pt>
                <c:pt idx="256">
                  <c:v>-62.2702983010444</c:v>
                </c:pt>
                <c:pt idx="257">
                  <c:v>-53.74672267698738</c:v>
                </c:pt>
                <c:pt idx="258">
                  <c:v>-63.41122268687022</c:v>
                </c:pt>
                <c:pt idx="259">
                  <c:v>-49.7840077115144</c:v>
                </c:pt>
                <c:pt idx="260">
                  <c:v>-44.20387477783157</c:v>
                </c:pt>
                <c:pt idx="261">
                  <c:v>-35.20900558319054</c:v>
                </c:pt>
                <c:pt idx="262">
                  <c:v>-38.85885582725155</c:v>
                </c:pt>
                <c:pt idx="263">
                  <c:v>-52.78851037206734</c:v>
                </c:pt>
                <c:pt idx="264">
                  <c:v>-50.90188381314081</c:v>
                </c:pt>
                <c:pt idx="265">
                  <c:v>-51.0686353724757</c:v>
                </c:pt>
                <c:pt idx="266">
                  <c:v>-71.29426375519747</c:v>
                </c:pt>
                <c:pt idx="267">
                  <c:v>-52.73867161623644</c:v>
                </c:pt>
                <c:pt idx="268">
                  <c:v>-58.65263058169461</c:v>
                </c:pt>
                <c:pt idx="269">
                  <c:v>-58.59037649867962</c:v>
                </c:pt>
                <c:pt idx="270">
                  <c:v>-55.00234196272611</c:v>
                </c:pt>
                <c:pt idx="271">
                  <c:v>-81.01073607646747</c:v>
                </c:pt>
                <c:pt idx="272">
                  <c:v>-56.10693856094132</c:v>
                </c:pt>
                <c:pt idx="273">
                  <c:v>-59.63597955007417</c:v>
                </c:pt>
                <c:pt idx="274">
                  <c:v>-62.96468502871577</c:v>
                </c:pt>
                <c:pt idx="275">
                  <c:v>-56.73021283614603</c:v>
                </c:pt>
                <c:pt idx="276">
                  <c:v>-70.28983030332355</c:v>
                </c:pt>
                <c:pt idx="277">
                  <c:v>-58.38674887211634</c:v>
                </c:pt>
                <c:pt idx="278">
                  <c:v>-59.31625758413094</c:v>
                </c:pt>
                <c:pt idx="279">
                  <c:v>-67.25000527634951</c:v>
                </c:pt>
                <c:pt idx="280">
                  <c:v>-57.31390730090911</c:v>
                </c:pt>
                <c:pt idx="281">
                  <c:v>-66.05977462601105</c:v>
                </c:pt>
                <c:pt idx="282">
                  <c:v>-59.77366713266255</c:v>
                </c:pt>
                <c:pt idx="283">
                  <c:v>-57.70377852323872</c:v>
                </c:pt>
                <c:pt idx="284">
                  <c:v>-71.69886283778295</c:v>
                </c:pt>
                <c:pt idx="285">
                  <c:v>-56.03841047657937</c:v>
                </c:pt>
                <c:pt idx="286">
                  <c:v>-61.12328632185601</c:v>
                </c:pt>
                <c:pt idx="287">
                  <c:v>-58.15963058494405</c:v>
                </c:pt>
                <c:pt idx="288">
                  <c:v>-53.57424669660274</c:v>
                </c:pt>
                <c:pt idx="289">
                  <c:v>-87.79808721401724</c:v>
                </c:pt>
                <c:pt idx="290">
                  <c:v>-49.913573712154</c:v>
                </c:pt>
                <c:pt idx="291">
                  <c:v>-50.55189275182154</c:v>
                </c:pt>
                <c:pt idx="292">
                  <c:v>-48.8973852183998</c:v>
                </c:pt>
                <c:pt idx="293">
                  <c:v>-36.40551807879821</c:v>
                </c:pt>
                <c:pt idx="294">
                  <c:v>-31.20419128420732</c:v>
                </c:pt>
                <c:pt idx="295">
                  <c:v>-38.48249409480334</c:v>
                </c:pt>
                <c:pt idx="296">
                  <c:v>-45.06295860348646</c:v>
                </c:pt>
                <c:pt idx="297">
                  <c:v>-54.79189335520351</c:v>
                </c:pt>
                <c:pt idx="298">
                  <c:v>-47.88592809762344</c:v>
                </c:pt>
                <c:pt idx="299">
                  <c:v>-59.34359701122872</c:v>
                </c:pt>
                <c:pt idx="300">
                  <c:v>-52.89595190683895</c:v>
                </c:pt>
                <c:pt idx="301">
                  <c:v>-53.26400337303778</c:v>
                </c:pt>
                <c:pt idx="302">
                  <c:v>-66.42180589908189</c:v>
                </c:pt>
                <c:pt idx="303">
                  <c:v>-53.61288117866195</c:v>
                </c:pt>
                <c:pt idx="304">
                  <c:v>-60.9068539240745</c:v>
                </c:pt>
                <c:pt idx="305">
                  <c:v>-58.4120332196029</c:v>
                </c:pt>
                <c:pt idx="306">
                  <c:v>-55.96605048521544</c:v>
                </c:pt>
                <c:pt idx="307">
                  <c:v>-85.02353013853271</c:v>
                </c:pt>
                <c:pt idx="308">
                  <c:v>-56.63594506314737</c:v>
                </c:pt>
                <c:pt idx="309">
                  <c:v>-61.0086871839227</c:v>
                </c:pt>
                <c:pt idx="310">
                  <c:v>-62.40558464242182</c:v>
                </c:pt>
                <c:pt idx="311">
                  <c:v>-57.77811178981328</c:v>
                </c:pt>
                <c:pt idx="312">
                  <c:v>-74.33080927246012</c:v>
                </c:pt>
                <c:pt idx="313">
                  <c:v>-58.95612839133049</c:v>
                </c:pt>
                <c:pt idx="314">
                  <c:v>-61.18120767501814</c:v>
                </c:pt>
                <c:pt idx="315">
                  <c:v>-66.59898132780275</c:v>
                </c:pt>
                <c:pt idx="316">
                  <c:v>-59.11940180107067</c:v>
                </c:pt>
                <c:pt idx="317">
                  <c:v>-69.50792386562662</c:v>
                </c:pt>
                <c:pt idx="318">
                  <c:v>-61.10679396512531</c:v>
                </c:pt>
                <c:pt idx="319">
                  <c:v>-60.6467944152806</c:v>
                </c:pt>
                <c:pt idx="320">
                  <c:v>-71.2573606781134</c:v>
                </c:pt>
                <c:pt idx="321">
                  <c:v>-58.14418400646227</c:v>
                </c:pt>
                <c:pt idx="322">
                  <c:v>-64.25447535525926</c:v>
                </c:pt>
                <c:pt idx="323">
                  <c:v>-58.14137848652895</c:v>
                </c:pt>
                <c:pt idx="324">
                  <c:v>-52.80291106499283</c:v>
                </c:pt>
                <c:pt idx="325">
                  <c:v>-69.12211416390622</c:v>
                </c:pt>
                <c:pt idx="326">
                  <c:v>-39.33554706659501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Table1[[#Headers],[With phase modulation]]</c:f>
              <c:strCache>
                <c:ptCount val="1"/>
                <c:pt idx="0">
                  <c:v>With phase modulation</c:v>
                </c:pt>
              </c:strCache>
            </c:strRef>
          </c:tx>
          <c:marker>
            <c:symbol val="none"/>
          </c:marker>
          <c:xVal>
            <c:numRef>
              <c:f>Table1[X-Values]</c:f>
              <c:numCache>
                <c:formatCode>General</c:formatCode>
                <c:ptCount val="327"/>
                <c:pt idx="0">
                  <c:v>3.0518</c:v>
                </c:pt>
                <c:pt idx="1">
                  <c:v>6.103499999999999</c:v>
                </c:pt>
                <c:pt idx="2">
                  <c:v>9.1553</c:v>
                </c:pt>
                <c:pt idx="3">
                  <c:v>12.207</c:v>
                </c:pt>
                <c:pt idx="4">
                  <c:v>15.259</c:v>
                </c:pt>
                <c:pt idx="5">
                  <c:v>18.311</c:v>
                </c:pt>
                <c:pt idx="6">
                  <c:v>21.362</c:v>
                </c:pt>
                <c:pt idx="7">
                  <c:v>24.414</c:v>
                </c:pt>
                <c:pt idx="8">
                  <c:v>27.466</c:v>
                </c:pt>
                <c:pt idx="9">
                  <c:v>30.518</c:v>
                </c:pt>
                <c:pt idx="10">
                  <c:v>33.569</c:v>
                </c:pt>
                <c:pt idx="11">
                  <c:v>36.621</c:v>
                </c:pt>
                <c:pt idx="12">
                  <c:v>39.673</c:v>
                </c:pt>
                <c:pt idx="13">
                  <c:v>42.725</c:v>
                </c:pt>
                <c:pt idx="14">
                  <c:v>45.776</c:v>
                </c:pt>
                <c:pt idx="15">
                  <c:v>48.828</c:v>
                </c:pt>
                <c:pt idx="16">
                  <c:v>51.88</c:v>
                </c:pt>
                <c:pt idx="17">
                  <c:v>54.932</c:v>
                </c:pt>
                <c:pt idx="18">
                  <c:v>57.983</c:v>
                </c:pt>
                <c:pt idx="19">
                  <c:v>61.035</c:v>
                </c:pt>
                <c:pt idx="20">
                  <c:v>64.087</c:v>
                </c:pt>
                <c:pt idx="21">
                  <c:v>67.139</c:v>
                </c:pt>
                <c:pt idx="22">
                  <c:v>70.19</c:v>
                </c:pt>
                <c:pt idx="23">
                  <c:v>73.242</c:v>
                </c:pt>
                <c:pt idx="24">
                  <c:v>76.294</c:v>
                </c:pt>
                <c:pt idx="25">
                  <c:v>79.346</c:v>
                </c:pt>
                <c:pt idx="26">
                  <c:v>82.397</c:v>
                </c:pt>
                <c:pt idx="27">
                  <c:v>85.449</c:v>
                </c:pt>
                <c:pt idx="28">
                  <c:v>88.501</c:v>
                </c:pt>
                <c:pt idx="29">
                  <c:v>91.553</c:v>
                </c:pt>
                <c:pt idx="30">
                  <c:v>94.604</c:v>
                </c:pt>
                <c:pt idx="31">
                  <c:v>97.65600000000001</c:v>
                </c:pt>
                <c:pt idx="32">
                  <c:v>100.71</c:v>
                </c:pt>
                <c:pt idx="33">
                  <c:v>103.76</c:v>
                </c:pt>
                <c:pt idx="34">
                  <c:v>106.81</c:v>
                </c:pt>
                <c:pt idx="35">
                  <c:v>109.86</c:v>
                </c:pt>
                <c:pt idx="36">
                  <c:v>112.92</c:v>
                </c:pt>
                <c:pt idx="37">
                  <c:v>115.97</c:v>
                </c:pt>
                <c:pt idx="38">
                  <c:v>119.02</c:v>
                </c:pt>
                <c:pt idx="39">
                  <c:v>122.07</c:v>
                </c:pt>
                <c:pt idx="40">
                  <c:v>125.12</c:v>
                </c:pt>
                <c:pt idx="41">
                  <c:v>128.17</c:v>
                </c:pt>
                <c:pt idx="42">
                  <c:v>131.23</c:v>
                </c:pt>
                <c:pt idx="43">
                  <c:v>134.28</c:v>
                </c:pt>
                <c:pt idx="44">
                  <c:v>137.33</c:v>
                </c:pt>
                <c:pt idx="45">
                  <c:v>140.38</c:v>
                </c:pt>
                <c:pt idx="46">
                  <c:v>143.43</c:v>
                </c:pt>
                <c:pt idx="47">
                  <c:v>146.48</c:v>
                </c:pt>
                <c:pt idx="48">
                  <c:v>149.54</c:v>
                </c:pt>
                <c:pt idx="49">
                  <c:v>152.59</c:v>
                </c:pt>
                <c:pt idx="50">
                  <c:v>155.64</c:v>
                </c:pt>
                <c:pt idx="51">
                  <c:v>158.69</c:v>
                </c:pt>
                <c:pt idx="52">
                  <c:v>161.74</c:v>
                </c:pt>
                <c:pt idx="53">
                  <c:v>164.79</c:v>
                </c:pt>
                <c:pt idx="54">
                  <c:v>167.85</c:v>
                </c:pt>
                <c:pt idx="55">
                  <c:v>170.9</c:v>
                </c:pt>
                <c:pt idx="56">
                  <c:v>173.95</c:v>
                </c:pt>
                <c:pt idx="57">
                  <c:v>177.0</c:v>
                </c:pt>
                <c:pt idx="58">
                  <c:v>180.05</c:v>
                </c:pt>
                <c:pt idx="59">
                  <c:v>183.11</c:v>
                </c:pt>
                <c:pt idx="60">
                  <c:v>186.16</c:v>
                </c:pt>
                <c:pt idx="61">
                  <c:v>189.21</c:v>
                </c:pt>
                <c:pt idx="62">
                  <c:v>192.26</c:v>
                </c:pt>
                <c:pt idx="63">
                  <c:v>195.31</c:v>
                </c:pt>
                <c:pt idx="64">
                  <c:v>198.36</c:v>
                </c:pt>
                <c:pt idx="65">
                  <c:v>201.42</c:v>
                </c:pt>
                <c:pt idx="66">
                  <c:v>204.47</c:v>
                </c:pt>
                <c:pt idx="67">
                  <c:v>207.52</c:v>
                </c:pt>
                <c:pt idx="68">
                  <c:v>210.57</c:v>
                </c:pt>
                <c:pt idx="69">
                  <c:v>213.62</c:v>
                </c:pt>
                <c:pt idx="70">
                  <c:v>216.67</c:v>
                </c:pt>
                <c:pt idx="71">
                  <c:v>219.73</c:v>
                </c:pt>
                <c:pt idx="72">
                  <c:v>222.78</c:v>
                </c:pt>
                <c:pt idx="73">
                  <c:v>225.83</c:v>
                </c:pt>
                <c:pt idx="74">
                  <c:v>228.88</c:v>
                </c:pt>
                <c:pt idx="75">
                  <c:v>231.93</c:v>
                </c:pt>
                <c:pt idx="76">
                  <c:v>234.99</c:v>
                </c:pt>
                <c:pt idx="77">
                  <c:v>238.04</c:v>
                </c:pt>
                <c:pt idx="78">
                  <c:v>241.09</c:v>
                </c:pt>
                <c:pt idx="79">
                  <c:v>244.14</c:v>
                </c:pt>
                <c:pt idx="80">
                  <c:v>247.19</c:v>
                </c:pt>
                <c:pt idx="81">
                  <c:v>250.24</c:v>
                </c:pt>
                <c:pt idx="82">
                  <c:v>253.3</c:v>
                </c:pt>
                <c:pt idx="83">
                  <c:v>256.35</c:v>
                </c:pt>
                <c:pt idx="84">
                  <c:v>259.4</c:v>
                </c:pt>
                <c:pt idx="85">
                  <c:v>262.45</c:v>
                </c:pt>
                <c:pt idx="86">
                  <c:v>265.5</c:v>
                </c:pt>
                <c:pt idx="87">
                  <c:v>268.55</c:v>
                </c:pt>
                <c:pt idx="88">
                  <c:v>271.61</c:v>
                </c:pt>
                <c:pt idx="89">
                  <c:v>274.66</c:v>
                </c:pt>
                <c:pt idx="90">
                  <c:v>277.71</c:v>
                </c:pt>
                <c:pt idx="91">
                  <c:v>280.76</c:v>
                </c:pt>
                <c:pt idx="92">
                  <c:v>283.81</c:v>
                </c:pt>
                <c:pt idx="93">
                  <c:v>286.87</c:v>
                </c:pt>
                <c:pt idx="94">
                  <c:v>289.92</c:v>
                </c:pt>
                <c:pt idx="95">
                  <c:v>292.97</c:v>
                </c:pt>
                <c:pt idx="96">
                  <c:v>296.02</c:v>
                </c:pt>
                <c:pt idx="97">
                  <c:v>299.07</c:v>
                </c:pt>
                <c:pt idx="98">
                  <c:v>302.12</c:v>
                </c:pt>
                <c:pt idx="99">
                  <c:v>305.18</c:v>
                </c:pt>
                <c:pt idx="100">
                  <c:v>308.23</c:v>
                </c:pt>
                <c:pt idx="101">
                  <c:v>311.28</c:v>
                </c:pt>
                <c:pt idx="102">
                  <c:v>314.33</c:v>
                </c:pt>
                <c:pt idx="103">
                  <c:v>317.38</c:v>
                </c:pt>
                <c:pt idx="104">
                  <c:v>320.4299999999999</c:v>
                </c:pt>
                <c:pt idx="105">
                  <c:v>323.49</c:v>
                </c:pt>
                <c:pt idx="106">
                  <c:v>326.54</c:v>
                </c:pt>
                <c:pt idx="107">
                  <c:v>329.59</c:v>
                </c:pt>
                <c:pt idx="108">
                  <c:v>332.64</c:v>
                </c:pt>
                <c:pt idx="109">
                  <c:v>335.69</c:v>
                </c:pt>
                <c:pt idx="110">
                  <c:v>338.75</c:v>
                </c:pt>
                <c:pt idx="111">
                  <c:v>341.8</c:v>
                </c:pt>
                <c:pt idx="112">
                  <c:v>344.85</c:v>
                </c:pt>
                <c:pt idx="113">
                  <c:v>347.9</c:v>
                </c:pt>
                <c:pt idx="114">
                  <c:v>350.95</c:v>
                </c:pt>
                <c:pt idx="115">
                  <c:v>354.0</c:v>
                </c:pt>
                <c:pt idx="116">
                  <c:v>357.06</c:v>
                </c:pt>
                <c:pt idx="117">
                  <c:v>360.11</c:v>
                </c:pt>
                <c:pt idx="118">
                  <c:v>363.16</c:v>
                </c:pt>
                <c:pt idx="119">
                  <c:v>366.21</c:v>
                </c:pt>
                <c:pt idx="120">
                  <c:v>369.26</c:v>
                </c:pt>
                <c:pt idx="121">
                  <c:v>372.31</c:v>
                </c:pt>
                <c:pt idx="122">
                  <c:v>375.37</c:v>
                </c:pt>
                <c:pt idx="123">
                  <c:v>378.42</c:v>
                </c:pt>
                <c:pt idx="124">
                  <c:v>381.47</c:v>
                </c:pt>
                <c:pt idx="125">
                  <c:v>384.52</c:v>
                </c:pt>
                <c:pt idx="126">
                  <c:v>387.57</c:v>
                </c:pt>
                <c:pt idx="127">
                  <c:v>390.63</c:v>
                </c:pt>
                <c:pt idx="128">
                  <c:v>393.68</c:v>
                </c:pt>
                <c:pt idx="129">
                  <c:v>396.73</c:v>
                </c:pt>
                <c:pt idx="130">
                  <c:v>399.78</c:v>
                </c:pt>
                <c:pt idx="131">
                  <c:v>402.83</c:v>
                </c:pt>
                <c:pt idx="132">
                  <c:v>405.88</c:v>
                </c:pt>
                <c:pt idx="133">
                  <c:v>408.94</c:v>
                </c:pt>
                <c:pt idx="134">
                  <c:v>411.99</c:v>
                </c:pt>
                <c:pt idx="135">
                  <c:v>415.04</c:v>
                </c:pt>
                <c:pt idx="136">
                  <c:v>418.09</c:v>
                </c:pt>
                <c:pt idx="137">
                  <c:v>421.14</c:v>
                </c:pt>
                <c:pt idx="138">
                  <c:v>424.19</c:v>
                </c:pt>
                <c:pt idx="139">
                  <c:v>427.25</c:v>
                </c:pt>
                <c:pt idx="140">
                  <c:v>430.3</c:v>
                </c:pt>
                <c:pt idx="141">
                  <c:v>433.35</c:v>
                </c:pt>
                <c:pt idx="142">
                  <c:v>436.4</c:v>
                </c:pt>
                <c:pt idx="143">
                  <c:v>439.45</c:v>
                </c:pt>
                <c:pt idx="144">
                  <c:v>442.5</c:v>
                </c:pt>
                <c:pt idx="145">
                  <c:v>445.56</c:v>
                </c:pt>
                <c:pt idx="146">
                  <c:v>448.61</c:v>
                </c:pt>
                <c:pt idx="147">
                  <c:v>451.66</c:v>
                </c:pt>
                <c:pt idx="148">
                  <c:v>454.71</c:v>
                </c:pt>
                <c:pt idx="149">
                  <c:v>457.76</c:v>
                </c:pt>
                <c:pt idx="150">
                  <c:v>460.82</c:v>
                </c:pt>
                <c:pt idx="151">
                  <c:v>463.87</c:v>
                </c:pt>
                <c:pt idx="152">
                  <c:v>466.92</c:v>
                </c:pt>
                <c:pt idx="153">
                  <c:v>469.97</c:v>
                </c:pt>
                <c:pt idx="154">
                  <c:v>473.02</c:v>
                </c:pt>
                <c:pt idx="155">
                  <c:v>476.07</c:v>
                </c:pt>
                <c:pt idx="156">
                  <c:v>479.13</c:v>
                </c:pt>
                <c:pt idx="157">
                  <c:v>482.18</c:v>
                </c:pt>
                <c:pt idx="158">
                  <c:v>485.23</c:v>
                </c:pt>
                <c:pt idx="159">
                  <c:v>488.28</c:v>
                </c:pt>
                <c:pt idx="160">
                  <c:v>491.33</c:v>
                </c:pt>
                <c:pt idx="161">
                  <c:v>494.38</c:v>
                </c:pt>
                <c:pt idx="162">
                  <c:v>497.44</c:v>
                </c:pt>
                <c:pt idx="163">
                  <c:v>500.49</c:v>
                </c:pt>
                <c:pt idx="164">
                  <c:v>503.54</c:v>
                </c:pt>
                <c:pt idx="165">
                  <c:v>506.59</c:v>
                </c:pt>
                <c:pt idx="166">
                  <c:v>509.64</c:v>
                </c:pt>
                <c:pt idx="167">
                  <c:v>512.7</c:v>
                </c:pt>
                <c:pt idx="168">
                  <c:v>515.75</c:v>
                </c:pt>
                <c:pt idx="169">
                  <c:v>518.8</c:v>
                </c:pt>
                <c:pt idx="170">
                  <c:v>521.8499999999999</c:v>
                </c:pt>
                <c:pt idx="171">
                  <c:v>524.9</c:v>
                </c:pt>
                <c:pt idx="172">
                  <c:v>527.9499999999999</c:v>
                </c:pt>
                <c:pt idx="173">
                  <c:v>531.01</c:v>
                </c:pt>
                <c:pt idx="174">
                  <c:v>534.0599999999998</c:v>
                </c:pt>
                <c:pt idx="175">
                  <c:v>537.11</c:v>
                </c:pt>
                <c:pt idx="176">
                  <c:v>540.16</c:v>
                </c:pt>
                <c:pt idx="177">
                  <c:v>543.21</c:v>
                </c:pt>
                <c:pt idx="178">
                  <c:v>546.26</c:v>
                </c:pt>
                <c:pt idx="179">
                  <c:v>549.3199999999999</c:v>
                </c:pt>
                <c:pt idx="180">
                  <c:v>552.37</c:v>
                </c:pt>
                <c:pt idx="181">
                  <c:v>555.42</c:v>
                </c:pt>
                <c:pt idx="182">
                  <c:v>558.47</c:v>
                </c:pt>
                <c:pt idx="183">
                  <c:v>561.52</c:v>
                </c:pt>
                <c:pt idx="184">
                  <c:v>564.58</c:v>
                </c:pt>
                <c:pt idx="185">
                  <c:v>567.63</c:v>
                </c:pt>
                <c:pt idx="186">
                  <c:v>570.68</c:v>
                </c:pt>
                <c:pt idx="187">
                  <c:v>573.73</c:v>
                </c:pt>
                <c:pt idx="188">
                  <c:v>576.78</c:v>
                </c:pt>
                <c:pt idx="189">
                  <c:v>579.8299999999999</c:v>
                </c:pt>
                <c:pt idx="190">
                  <c:v>582.89</c:v>
                </c:pt>
                <c:pt idx="191">
                  <c:v>585.9400000000001</c:v>
                </c:pt>
                <c:pt idx="192">
                  <c:v>588.99</c:v>
                </c:pt>
                <c:pt idx="193">
                  <c:v>592.04</c:v>
                </c:pt>
                <c:pt idx="194">
                  <c:v>595.09</c:v>
                </c:pt>
                <c:pt idx="195">
                  <c:v>598.14</c:v>
                </c:pt>
                <c:pt idx="196">
                  <c:v>601.2</c:v>
                </c:pt>
                <c:pt idx="197">
                  <c:v>604.25</c:v>
                </c:pt>
                <c:pt idx="198">
                  <c:v>607.3</c:v>
                </c:pt>
                <c:pt idx="199">
                  <c:v>610.3499999999999</c:v>
                </c:pt>
                <c:pt idx="200">
                  <c:v>613.4</c:v>
                </c:pt>
                <c:pt idx="201">
                  <c:v>616.4599999999999</c:v>
                </c:pt>
                <c:pt idx="202">
                  <c:v>619.51</c:v>
                </c:pt>
                <c:pt idx="203">
                  <c:v>622.5599999999998</c:v>
                </c:pt>
                <c:pt idx="204">
                  <c:v>625.61</c:v>
                </c:pt>
                <c:pt idx="205">
                  <c:v>628.66</c:v>
                </c:pt>
                <c:pt idx="206">
                  <c:v>631.71</c:v>
                </c:pt>
                <c:pt idx="207">
                  <c:v>634.77</c:v>
                </c:pt>
                <c:pt idx="208">
                  <c:v>637.8199999999999</c:v>
                </c:pt>
                <c:pt idx="209">
                  <c:v>640.87</c:v>
                </c:pt>
                <c:pt idx="210">
                  <c:v>643.92</c:v>
                </c:pt>
                <c:pt idx="211">
                  <c:v>646.97</c:v>
                </c:pt>
                <c:pt idx="212">
                  <c:v>650.02</c:v>
                </c:pt>
                <c:pt idx="213">
                  <c:v>653.08</c:v>
                </c:pt>
                <c:pt idx="214">
                  <c:v>656.13</c:v>
                </c:pt>
                <c:pt idx="215">
                  <c:v>659.18</c:v>
                </c:pt>
                <c:pt idx="216">
                  <c:v>662.23</c:v>
                </c:pt>
                <c:pt idx="217">
                  <c:v>665.28</c:v>
                </c:pt>
                <c:pt idx="218">
                  <c:v>668.3299999999999</c:v>
                </c:pt>
                <c:pt idx="219">
                  <c:v>671.39</c:v>
                </c:pt>
                <c:pt idx="220">
                  <c:v>674.4400000000001</c:v>
                </c:pt>
                <c:pt idx="221">
                  <c:v>677.49</c:v>
                </c:pt>
                <c:pt idx="222">
                  <c:v>680.54</c:v>
                </c:pt>
                <c:pt idx="223">
                  <c:v>683.59</c:v>
                </c:pt>
                <c:pt idx="224">
                  <c:v>686.65</c:v>
                </c:pt>
                <c:pt idx="225">
                  <c:v>689.7</c:v>
                </c:pt>
                <c:pt idx="226">
                  <c:v>692.75</c:v>
                </c:pt>
                <c:pt idx="227">
                  <c:v>695.8</c:v>
                </c:pt>
                <c:pt idx="228">
                  <c:v>698.8499999999999</c:v>
                </c:pt>
                <c:pt idx="229">
                  <c:v>701.9</c:v>
                </c:pt>
                <c:pt idx="230">
                  <c:v>704.9599999999999</c:v>
                </c:pt>
                <c:pt idx="231">
                  <c:v>708.01</c:v>
                </c:pt>
                <c:pt idx="232">
                  <c:v>711.0599999999998</c:v>
                </c:pt>
                <c:pt idx="233">
                  <c:v>714.11</c:v>
                </c:pt>
                <c:pt idx="234">
                  <c:v>717.16</c:v>
                </c:pt>
                <c:pt idx="235">
                  <c:v>720.21</c:v>
                </c:pt>
                <c:pt idx="236">
                  <c:v>723.27</c:v>
                </c:pt>
                <c:pt idx="237">
                  <c:v>726.3199999999999</c:v>
                </c:pt>
                <c:pt idx="238">
                  <c:v>729.37</c:v>
                </c:pt>
                <c:pt idx="239">
                  <c:v>732.42</c:v>
                </c:pt>
                <c:pt idx="240">
                  <c:v>735.47</c:v>
                </c:pt>
                <c:pt idx="241">
                  <c:v>738.53</c:v>
                </c:pt>
                <c:pt idx="242">
                  <c:v>741.58</c:v>
                </c:pt>
                <c:pt idx="243">
                  <c:v>744.63</c:v>
                </c:pt>
                <c:pt idx="244">
                  <c:v>747.68</c:v>
                </c:pt>
                <c:pt idx="245">
                  <c:v>750.73</c:v>
                </c:pt>
                <c:pt idx="246">
                  <c:v>753.78</c:v>
                </c:pt>
                <c:pt idx="247">
                  <c:v>756.8399999999999</c:v>
                </c:pt>
                <c:pt idx="248">
                  <c:v>759.89</c:v>
                </c:pt>
                <c:pt idx="249">
                  <c:v>762.9400000000001</c:v>
                </c:pt>
                <c:pt idx="250">
                  <c:v>765.99</c:v>
                </c:pt>
                <c:pt idx="251">
                  <c:v>769.04</c:v>
                </c:pt>
                <c:pt idx="252">
                  <c:v>772.09</c:v>
                </c:pt>
                <c:pt idx="253">
                  <c:v>775.15</c:v>
                </c:pt>
                <c:pt idx="254">
                  <c:v>778.2</c:v>
                </c:pt>
                <c:pt idx="255">
                  <c:v>781.25</c:v>
                </c:pt>
                <c:pt idx="256">
                  <c:v>784.3</c:v>
                </c:pt>
                <c:pt idx="257">
                  <c:v>787.3499999999999</c:v>
                </c:pt>
                <c:pt idx="258">
                  <c:v>790.41</c:v>
                </c:pt>
                <c:pt idx="259">
                  <c:v>793.4599999999999</c:v>
                </c:pt>
                <c:pt idx="260">
                  <c:v>796.51</c:v>
                </c:pt>
                <c:pt idx="261">
                  <c:v>799.5599999999998</c:v>
                </c:pt>
                <c:pt idx="262">
                  <c:v>802.61</c:v>
                </c:pt>
                <c:pt idx="263">
                  <c:v>805.66</c:v>
                </c:pt>
                <c:pt idx="264">
                  <c:v>808.72</c:v>
                </c:pt>
                <c:pt idx="265">
                  <c:v>811.77</c:v>
                </c:pt>
                <c:pt idx="266">
                  <c:v>814.8199999999999</c:v>
                </c:pt>
                <c:pt idx="267">
                  <c:v>817.87</c:v>
                </c:pt>
                <c:pt idx="268">
                  <c:v>820.92</c:v>
                </c:pt>
                <c:pt idx="269">
                  <c:v>823.97</c:v>
                </c:pt>
                <c:pt idx="270">
                  <c:v>827.03</c:v>
                </c:pt>
                <c:pt idx="271">
                  <c:v>830.08</c:v>
                </c:pt>
                <c:pt idx="272">
                  <c:v>833.13</c:v>
                </c:pt>
                <c:pt idx="273">
                  <c:v>836.18</c:v>
                </c:pt>
                <c:pt idx="274">
                  <c:v>839.23</c:v>
                </c:pt>
                <c:pt idx="275">
                  <c:v>842.29</c:v>
                </c:pt>
                <c:pt idx="276">
                  <c:v>845.3399999999999</c:v>
                </c:pt>
                <c:pt idx="277">
                  <c:v>848.39</c:v>
                </c:pt>
                <c:pt idx="278">
                  <c:v>851.4400000000001</c:v>
                </c:pt>
                <c:pt idx="279">
                  <c:v>854.49</c:v>
                </c:pt>
                <c:pt idx="280">
                  <c:v>857.54</c:v>
                </c:pt>
                <c:pt idx="281">
                  <c:v>860.6</c:v>
                </c:pt>
                <c:pt idx="282">
                  <c:v>863.65</c:v>
                </c:pt>
                <c:pt idx="283">
                  <c:v>866.7</c:v>
                </c:pt>
                <c:pt idx="284">
                  <c:v>869.75</c:v>
                </c:pt>
                <c:pt idx="285">
                  <c:v>872.8</c:v>
                </c:pt>
                <c:pt idx="286">
                  <c:v>875.8499999999999</c:v>
                </c:pt>
                <c:pt idx="287">
                  <c:v>878.91</c:v>
                </c:pt>
                <c:pt idx="288">
                  <c:v>881.9599999999999</c:v>
                </c:pt>
                <c:pt idx="289">
                  <c:v>885.01</c:v>
                </c:pt>
                <c:pt idx="290">
                  <c:v>888.0599999999998</c:v>
                </c:pt>
                <c:pt idx="291">
                  <c:v>891.11</c:v>
                </c:pt>
                <c:pt idx="292">
                  <c:v>894.17</c:v>
                </c:pt>
                <c:pt idx="293">
                  <c:v>897.22</c:v>
                </c:pt>
                <c:pt idx="294">
                  <c:v>900.27</c:v>
                </c:pt>
                <c:pt idx="295">
                  <c:v>903.3199999999999</c:v>
                </c:pt>
                <c:pt idx="296">
                  <c:v>906.37</c:v>
                </c:pt>
                <c:pt idx="297">
                  <c:v>909.42</c:v>
                </c:pt>
                <c:pt idx="298">
                  <c:v>912.48</c:v>
                </c:pt>
                <c:pt idx="299">
                  <c:v>915.53</c:v>
                </c:pt>
                <c:pt idx="300">
                  <c:v>918.58</c:v>
                </c:pt>
                <c:pt idx="301">
                  <c:v>921.63</c:v>
                </c:pt>
                <c:pt idx="302">
                  <c:v>924.68</c:v>
                </c:pt>
                <c:pt idx="303">
                  <c:v>927.73</c:v>
                </c:pt>
                <c:pt idx="304">
                  <c:v>930.79</c:v>
                </c:pt>
                <c:pt idx="305">
                  <c:v>933.8399999999999</c:v>
                </c:pt>
                <c:pt idx="306">
                  <c:v>936.89</c:v>
                </c:pt>
                <c:pt idx="307">
                  <c:v>939.9400000000001</c:v>
                </c:pt>
                <c:pt idx="308">
                  <c:v>942.99</c:v>
                </c:pt>
                <c:pt idx="309">
                  <c:v>946.04</c:v>
                </c:pt>
                <c:pt idx="310">
                  <c:v>949.1</c:v>
                </c:pt>
                <c:pt idx="311">
                  <c:v>952.15</c:v>
                </c:pt>
                <c:pt idx="312">
                  <c:v>955.2</c:v>
                </c:pt>
                <c:pt idx="313">
                  <c:v>958.25</c:v>
                </c:pt>
                <c:pt idx="314">
                  <c:v>961.3</c:v>
                </c:pt>
                <c:pt idx="315">
                  <c:v>964.3599999999999</c:v>
                </c:pt>
                <c:pt idx="316">
                  <c:v>967.41</c:v>
                </c:pt>
                <c:pt idx="317">
                  <c:v>970.4599999999999</c:v>
                </c:pt>
                <c:pt idx="318">
                  <c:v>973.51</c:v>
                </c:pt>
                <c:pt idx="319">
                  <c:v>976.5599999999998</c:v>
                </c:pt>
                <c:pt idx="320">
                  <c:v>979.61</c:v>
                </c:pt>
                <c:pt idx="321">
                  <c:v>982.67</c:v>
                </c:pt>
                <c:pt idx="322">
                  <c:v>985.72</c:v>
                </c:pt>
                <c:pt idx="323">
                  <c:v>988.77</c:v>
                </c:pt>
                <c:pt idx="324">
                  <c:v>991.8199999999999</c:v>
                </c:pt>
                <c:pt idx="325">
                  <c:v>994.87</c:v>
                </c:pt>
                <c:pt idx="326">
                  <c:v>997.92</c:v>
                </c:pt>
              </c:numCache>
            </c:numRef>
          </c:xVal>
          <c:yVal>
            <c:numRef>
              <c:f>Table1[After first stage]</c:f>
              <c:numCache>
                <c:formatCode>General</c:formatCode>
                <c:ptCount val="327"/>
                <c:pt idx="0">
                  <c:v>-89.38781083340747</c:v>
                </c:pt>
                <c:pt idx="1">
                  <c:v>-104.1165152508432</c:v>
                </c:pt>
                <c:pt idx="2">
                  <c:v>-98.42216760319553</c:v>
                </c:pt>
                <c:pt idx="3">
                  <c:v>-98.0966129713649</c:v>
                </c:pt>
                <c:pt idx="4">
                  <c:v>-114.6739546061923</c:v>
                </c:pt>
                <c:pt idx="5">
                  <c:v>-95.55972499657281</c:v>
                </c:pt>
                <c:pt idx="6">
                  <c:v>-96.25297035553076</c:v>
                </c:pt>
                <c:pt idx="7">
                  <c:v>-96.0356585551173</c:v>
                </c:pt>
                <c:pt idx="8">
                  <c:v>-94.50806915486007</c:v>
                </c:pt>
                <c:pt idx="9">
                  <c:v>-108.5284126712577</c:v>
                </c:pt>
                <c:pt idx="10">
                  <c:v>-98.15822521488386</c:v>
                </c:pt>
                <c:pt idx="11">
                  <c:v>-90.18510324024677</c:v>
                </c:pt>
                <c:pt idx="12">
                  <c:v>-93.66382495893955</c:v>
                </c:pt>
                <c:pt idx="13">
                  <c:v>-93.13498003891274</c:v>
                </c:pt>
                <c:pt idx="14">
                  <c:v>-100.0220902261594</c:v>
                </c:pt>
                <c:pt idx="15">
                  <c:v>-94.32538426444238</c:v>
                </c:pt>
                <c:pt idx="16">
                  <c:v>-90.05449427284008</c:v>
                </c:pt>
                <c:pt idx="17">
                  <c:v>-109.883168316534</c:v>
                </c:pt>
                <c:pt idx="18">
                  <c:v>-93.4663204723624</c:v>
                </c:pt>
                <c:pt idx="19">
                  <c:v>-83.03400026928102</c:v>
                </c:pt>
                <c:pt idx="20">
                  <c:v>-86.62613289119486</c:v>
                </c:pt>
                <c:pt idx="21">
                  <c:v>-83.2846670877131</c:v>
                </c:pt>
                <c:pt idx="22">
                  <c:v>-101.3653520731962</c:v>
                </c:pt>
                <c:pt idx="23">
                  <c:v>-82.18364633472295</c:v>
                </c:pt>
                <c:pt idx="24">
                  <c:v>-82.62205866600337</c:v>
                </c:pt>
                <c:pt idx="25">
                  <c:v>-86.84110846037344</c:v>
                </c:pt>
                <c:pt idx="26">
                  <c:v>-76.99531282084207</c:v>
                </c:pt>
                <c:pt idx="27">
                  <c:v>-86.317101979879</c:v>
                </c:pt>
                <c:pt idx="28">
                  <c:v>-74.90082530684301</c:v>
                </c:pt>
                <c:pt idx="29">
                  <c:v>-72.01552756945459</c:v>
                </c:pt>
                <c:pt idx="30">
                  <c:v>-78.34501046545438</c:v>
                </c:pt>
                <c:pt idx="31">
                  <c:v>-59.07399960694062</c:v>
                </c:pt>
                <c:pt idx="32">
                  <c:v>-55.8349361385463</c:v>
                </c:pt>
                <c:pt idx="33">
                  <c:v>-65.95276809316367</c:v>
                </c:pt>
                <c:pt idx="34">
                  <c:v>-68.87467383895176</c:v>
                </c:pt>
                <c:pt idx="35">
                  <c:v>-92.7511045211789</c:v>
                </c:pt>
                <c:pt idx="36">
                  <c:v>-73.75941639948927</c:v>
                </c:pt>
                <c:pt idx="37">
                  <c:v>-79.68526251045097</c:v>
                </c:pt>
                <c:pt idx="38">
                  <c:v>-81.48726165655648</c:v>
                </c:pt>
                <c:pt idx="39">
                  <c:v>-77.82193744665371</c:v>
                </c:pt>
                <c:pt idx="40">
                  <c:v>-98.71308685675656</c:v>
                </c:pt>
                <c:pt idx="41">
                  <c:v>-80.27639333796309</c:v>
                </c:pt>
                <c:pt idx="42">
                  <c:v>-83.46050263254243</c:v>
                </c:pt>
                <c:pt idx="43">
                  <c:v>-88.71757248968693</c:v>
                </c:pt>
                <c:pt idx="44">
                  <c:v>-81.49045774643235</c:v>
                </c:pt>
                <c:pt idx="45">
                  <c:v>-96.38658894084214</c:v>
                </c:pt>
                <c:pt idx="46">
                  <c:v>-84.87732337418639</c:v>
                </c:pt>
                <c:pt idx="47">
                  <c:v>-85.52891644860744</c:v>
                </c:pt>
                <c:pt idx="48">
                  <c:v>-96.20794814956838</c:v>
                </c:pt>
                <c:pt idx="49">
                  <c:v>-84.5859046356844</c:v>
                </c:pt>
                <c:pt idx="50">
                  <c:v>-93.2185274071777</c:v>
                </c:pt>
                <c:pt idx="51">
                  <c:v>-90.87541308949157</c:v>
                </c:pt>
                <c:pt idx="52">
                  <c:v>-84.29340329978465</c:v>
                </c:pt>
                <c:pt idx="53">
                  <c:v>-98.55573754793234</c:v>
                </c:pt>
                <c:pt idx="54">
                  <c:v>-86.60696920741051</c:v>
                </c:pt>
                <c:pt idx="55">
                  <c:v>-94.4103114194158</c:v>
                </c:pt>
                <c:pt idx="56">
                  <c:v>-99.20854526814467</c:v>
                </c:pt>
                <c:pt idx="57">
                  <c:v>-86.43965337432032</c:v>
                </c:pt>
                <c:pt idx="58">
                  <c:v>-93.34880717065188</c:v>
                </c:pt>
                <c:pt idx="59">
                  <c:v>-85.44348372547077</c:v>
                </c:pt>
                <c:pt idx="60">
                  <c:v>-89.88235534815605</c:v>
                </c:pt>
                <c:pt idx="61">
                  <c:v>-92.47466728259796</c:v>
                </c:pt>
                <c:pt idx="62">
                  <c:v>-87.81216760016577</c:v>
                </c:pt>
                <c:pt idx="63">
                  <c:v>-106.5322084362339</c:v>
                </c:pt>
                <c:pt idx="64">
                  <c:v>-93.37915127412435</c:v>
                </c:pt>
                <c:pt idx="65">
                  <c:v>-84.45973285808992</c:v>
                </c:pt>
                <c:pt idx="66">
                  <c:v>-94.391619824476</c:v>
                </c:pt>
                <c:pt idx="67">
                  <c:v>-86.92244156070157</c:v>
                </c:pt>
                <c:pt idx="68">
                  <c:v>-96.97260299505078</c:v>
                </c:pt>
                <c:pt idx="69">
                  <c:v>-90.9697976413137</c:v>
                </c:pt>
                <c:pt idx="70">
                  <c:v>-88.1580200099006</c:v>
                </c:pt>
                <c:pt idx="71">
                  <c:v>-100.6323025803134</c:v>
                </c:pt>
                <c:pt idx="72">
                  <c:v>-88.15513208124844</c:v>
                </c:pt>
                <c:pt idx="73">
                  <c:v>-93.6383157199347</c:v>
                </c:pt>
                <c:pt idx="74">
                  <c:v>-91.42143770213357</c:v>
                </c:pt>
                <c:pt idx="75">
                  <c:v>-88.3833244868383</c:v>
                </c:pt>
                <c:pt idx="76">
                  <c:v>-104.4601683028719</c:v>
                </c:pt>
                <c:pt idx="77">
                  <c:v>-89.29969051111613</c:v>
                </c:pt>
                <c:pt idx="78">
                  <c:v>-92.6588481877431</c:v>
                </c:pt>
                <c:pt idx="79">
                  <c:v>-93.25401017186407</c:v>
                </c:pt>
                <c:pt idx="80">
                  <c:v>-89.33294890885934</c:v>
                </c:pt>
                <c:pt idx="81">
                  <c:v>-102.2803437729006</c:v>
                </c:pt>
                <c:pt idx="82">
                  <c:v>-88.80880941307008</c:v>
                </c:pt>
                <c:pt idx="83">
                  <c:v>-91.45547272830974</c:v>
                </c:pt>
                <c:pt idx="84">
                  <c:v>-97.86938292355237</c:v>
                </c:pt>
                <c:pt idx="85">
                  <c:v>-87.60040388333893</c:v>
                </c:pt>
                <c:pt idx="86">
                  <c:v>-98.37665570573054</c:v>
                </c:pt>
                <c:pt idx="87">
                  <c:v>-90.60002715562504</c:v>
                </c:pt>
                <c:pt idx="88">
                  <c:v>-86.56506831592945</c:v>
                </c:pt>
                <c:pt idx="89">
                  <c:v>-97.64662118875115</c:v>
                </c:pt>
                <c:pt idx="90">
                  <c:v>-84.99152933425362</c:v>
                </c:pt>
                <c:pt idx="91">
                  <c:v>-91.8801031761639</c:v>
                </c:pt>
                <c:pt idx="92">
                  <c:v>-87.20668503689649</c:v>
                </c:pt>
                <c:pt idx="93">
                  <c:v>-82.35098926954924</c:v>
                </c:pt>
                <c:pt idx="94">
                  <c:v>-105.718772263717</c:v>
                </c:pt>
                <c:pt idx="95">
                  <c:v>-77.66585317213821</c:v>
                </c:pt>
                <c:pt idx="96">
                  <c:v>-76.75349221618643</c:v>
                </c:pt>
                <c:pt idx="97">
                  <c:v>-65.4144357998614</c:v>
                </c:pt>
                <c:pt idx="98">
                  <c:v>-68.00015644831805</c:v>
                </c:pt>
                <c:pt idx="99">
                  <c:v>-95.3431260075376</c:v>
                </c:pt>
                <c:pt idx="100">
                  <c:v>-80.68778270232191</c:v>
                </c:pt>
                <c:pt idx="101">
                  <c:v>-86.82718188355145</c:v>
                </c:pt>
                <c:pt idx="102">
                  <c:v>-92.08473821164471</c:v>
                </c:pt>
                <c:pt idx="103">
                  <c:v>-88.68327965934636</c:v>
                </c:pt>
                <c:pt idx="104">
                  <c:v>-97.04585532439181</c:v>
                </c:pt>
                <c:pt idx="105">
                  <c:v>-90.29579617977518</c:v>
                </c:pt>
                <c:pt idx="106">
                  <c:v>-96.36484273062644</c:v>
                </c:pt>
                <c:pt idx="107">
                  <c:v>-107.571073337597</c:v>
                </c:pt>
                <c:pt idx="108">
                  <c:v>-92.06032983449599</c:v>
                </c:pt>
                <c:pt idx="109">
                  <c:v>-100.4568726715328</c:v>
                </c:pt>
                <c:pt idx="110">
                  <c:v>-94.8248605492685</c:v>
                </c:pt>
                <c:pt idx="111">
                  <c:v>-97.75930097653136</c:v>
                </c:pt>
                <c:pt idx="112">
                  <c:v>-104.402156549269</c:v>
                </c:pt>
                <c:pt idx="113">
                  <c:v>-97.20934456804121</c:v>
                </c:pt>
                <c:pt idx="114">
                  <c:v>-107.963361462944</c:v>
                </c:pt>
                <c:pt idx="115">
                  <c:v>-104.3196429548194</c:v>
                </c:pt>
                <c:pt idx="116">
                  <c:v>-99.04749444836434</c:v>
                </c:pt>
                <c:pt idx="117">
                  <c:v>-114.4313304692517</c:v>
                </c:pt>
                <c:pt idx="118">
                  <c:v>-105.328512006826</c:v>
                </c:pt>
                <c:pt idx="119">
                  <c:v>-99.07009671330582</c:v>
                </c:pt>
                <c:pt idx="120">
                  <c:v>-112.6179102885674</c:v>
                </c:pt>
                <c:pt idx="121">
                  <c:v>-94.83875375978158</c:v>
                </c:pt>
                <c:pt idx="122">
                  <c:v>-108.4226334266794</c:v>
                </c:pt>
                <c:pt idx="123">
                  <c:v>-103.9267615352755</c:v>
                </c:pt>
                <c:pt idx="124">
                  <c:v>-100.499364046337</c:v>
                </c:pt>
                <c:pt idx="125">
                  <c:v>-114.0491666436368</c:v>
                </c:pt>
                <c:pt idx="126">
                  <c:v>-99.9445874379761</c:v>
                </c:pt>
                <c:pt idx="127">
                  <c:v>-105.1002227697732</c:v>
                </c:pt>
                <c:pt idx="128">
                  <c:v>-101.9423270379265</c:v>
                </c:pt>
                <c:pt idx="129">
                  <c:v>-110.3829085729573</c:v>
                </c:pt>
                <c:pt idx="130">
                  <c:v>-93.01406082892596</c:v>
                </c:pt>
                <c:pt idx="131">
                  <c:v>-91.07360690563744</c:v>
                </c:pt>
                <c:pt idx="132">
                  <c:v>-103.5741848768025</c:v>
                </c:pt>
                <c:pt idx="133">
                  <c:v>-101.6428557219401</c:v>
                </c:pt>
                <c:pt idx="134">
                  <c:v>-95.48348017076214</c:v>
                </c:pt>
                <c:pt idx="135">
                  <c:v>-114.065380250575</c:v>
                </c:pt>
                <c:pt idx="136">
                  <c:v>-96.85449207091928</c:v>
                </c:pt>
                <c:pt idx="137">
                  <c:v>-100.6583116186981</c:v>
                </c:pt>
                <c:pt idx="138">
                  <c:v>-101.7246763339969</c:v>
                </c:pt>
                <c:pt idx="139">
                  <c:v>-100.4921910967936</c:v>
                </c:pt>
                <c:pt idx="140">
                  <c:v>-101.2304060761876</c:v>
                </c:pt>
                <c:pt idx="141">
                  <c:v>-97.19298221494938</c:v>
                </c:pt>
                <c:pt idx="142">
                  <c:v>-97.4656859262852</c:v>
                </c:pt>
                <c:pt idx="143">
                  <c:v>-104.4857526796554</c:v>
                </c:pt>
                <c:pt idx="144">
                  <c:v>-95.68196373591936</c:v>
                </c:pt>
                <c:pt idx="145">
                  <c:v>-102.8853779471471</c:v>
                </c:pt>
                <c:pt idx="146">
                  <c:v>-96.62180441755277</c:v>
                </c:pt>
                <c:pt idx="147">
                  <c:v>-97.61884324953525</c:v>
                </c:pt>
                <c:pt idx="148">
                  <c:v>-105.1415715480141</c:v>
                </c:pt>
                <c:pt idx="149">
                  <c:v>-97.73852212811584</c:v>
                </c:pt>
                <c:pt idx="150">
                  <c:v>-98.82920204120438</c:v>
                </c:pt>
                <c:pt idx="151">
                  <c:v>-96.54443970688294</c:v>
                </c:pt>
                <c:pt idx="152">
                  <c:v>-94.99404015320268</c:v>
                </c:pt>
                <c:pt idx="153">
                  <c:v>-111.3252431896114</c:v>
                </c:pt>
                <c:pt idx="154">
                  <c:v>-94.35934628789238</c:v>
                </c:pt>
                <c:pt idx="155">
                  <c:v>-96.10361020875928</c:v>
                </c:pt>
                <c:pt idx="156">
                  <c:v>-98.154010468515</c:v>
                </c:pt>
                <c:pt idx="157">
                  <c:v>-91.0608730440908</c:v>
                </c:pt>
                <c:pt idx="158">
                  <c:v>-96.5199674719515</c:v>
                </c:pt>
                <c:pt idx="159">
                  <c:v>-86.38096777663627</c:v>
                </c:pt>
                <c:pt idx="160">
                  <c:v>-87.31872120856224</c:v>
                </c:pt>
                <c:pt idx="161">
                  <c:v>-89.87666669906067</c:v>
                </c:pt>
                <c:pt idx="162">
                  <c:v>-73.58876639609525</c:v>
                </c:pt>
                <c:pt idx="163">
                  <c:v>-69.67987539227902</c:v>
                </c:pt>
                <c:pt idx="164">
                  <c:v>-78.06596996779994</c:v>
                </c:pt>
                <c:pt idx="165">
                  <c:v>-84.32664407529364</c:v>
                </c:pt>
                <c:pt idx="166">
                  <c:v>-97.35929123344999</c:v>
                </c:pt>
                <c:pt idx="167">
                  <c:v>-87.73035194367155</c:v>
                </c:pt>
                <c:pt idx="168">
                  <c:v>-99.10528605098983</c:v>
                </c:pt>
                <c:pt idx="169">
                  <c:v>-93.54445370593587</c:v>
                </c:pt>
                <c:pt idx="170">
                  <c:v>-94.65374884337108</c:v>
                </c:pt>
                <c:pt idx="171">
                  <c:v>-102.7310444763404</c:v>
                </c:pt>
                <c:pt idx="172">
                  <c:v>-97.08426659651691</c:v>
                </c:pt>
                <c:pt idx="173">
                  <c:v>-101.8518802838076</c:v>
                </c:pt>
                <c:pt idx="174">
                  <c:v>-103.2537879417527</c:v>
                </c:pt>
                <c:pt idx="175">
                  <c:v>-100.8187903646223</c:v>
                </c:pt>
                <c:pt idx="176">
                  <c:v>-102.7920418974537</c:v>
                </c:pt>
                <c:pt idx="177">
                  <c:v>-99.16740983049722</c:v>
                </c:pt>
                <c:pt idx="178">
                  <c:v>-98.67944810102273</c:v>
                </c:pt>
                <c:pt idx="179">
                  <c:v>-106.1845639363867</c:v>
                </c:pt>
                <c:pt idx="180">
                  <c:v>-97.5891794227516</c:v>
                </c:pt>
                <c:pt idx="181">
                  <c:v>-111.2000905209238</c:v>
                </c:pt>
                <c:pt idx="182">
                  <c:v>-101.7796192259455</c:v>
                </c:pt>
                <c:pt idx="183">
                  <c:v>-99.0257272383806</c:v>
                </c:pt>
                <c:pt idx="184">
                  <c:v>-105.8885410913187</c:v>
                </c:pt>
                <c:pt idx="185">
                  <c:v>-98.98235578671941</c:v>
                </c:pt>
                <c:pt idx="186">
                  <c:v>-108.8659915662041</c:v>
                </c:pt>
                <c:pt idx="187">
                  <c:v>-105.8552411698824</c:v>
                </c:pt>
                <c:pt idx="188">
                  <c:v>-98.53516704776001</c:v>
                </c:pt>
                <c:pt idx="189">
                  <c:v>-103.2332206539731</c:v>
                </c:pt>
                <c:pt idx="190">
                  <c:v>-104.589881792618</c:v>
                </c:pt>
                <c:pt idx="191">
                  <c:v>-106.4076269291305</c:v>
                </c:pt>
                <c:pt idx="192">
                  <c:v>-103.2957038783568</c:v>
                </c:pt>
                <c:pt idx="193">
                  <c:v>-102.7146447892951</c:v>
                </c:pt>
                <c:pt idx="194">
                  <c:v>-124.1684324509132</c:v>
                </c:pt>
                <c:pt idx="195">
                  <c:v>-95.2914512711006</c:v>
                </c:pt>
                <c:pt idx="196">
                  <c:v>-94.55295518186411</c:v>
                </c:pt>
                <c:pt idx="197">
                  <c:v>-108.793018622138</c:v>
                </c:pt>
                <c:pt idx="198">
                  <c:v>-98.27850092008948</c:v>
                </c:pt>
                <c:pt idx="199">
                  <c:v>-112.1608430350882</c:v>
                </c:pt>
                <c:pt idx="200">
                  <c:v>-104.888600387424</c:v>
                </c:pt>
                <c:pt idx="201">
                  <c:v>-105.4959833496442</c:v>
                </c:pt>
                <c:pt idx="202">
                  <c:v>-104.6493136631481</c:v>
                </c:pt>
                <c:pt idx="203">
                  <c:v>-97.8286995253433</c:v>
                </c:pt>
                <c:pt idx="204">
                  <c:v>-109.9711460627755</c:v>
                </c:pt>
                <c:pt idx="205">
                  <c:v>-104.6052182513716</c:v>
                </c:pt>
                <c:pt idx="206">
                  <c:v>-106.8153713424954</c:v>
                </c:pt>
                <c:pt idx="207">
                  <c:v>-103.1964975155911</c:v>
                </c:pt>
                <c:pt idx="208">
                  <c:v>-102.9379657629117</c:v>
                </c:pt>
                <c:pt idx="209">
                  <c:v>-103.8265996954563</c:v>
                </c:pt>
                <c:pt idx="210">
                  <c:v>-103.6506759150439</c:v>
                </c:pt>
                <c:pt idx="211">
                  <c:v>-105.458614098877</c:v>
                </c:pt>
                <c:pt idx="212">
                  <c:v>-113.343154660113</c:v>
                </c:pt>
                <c:pt idx="213">
                  <c:v>-102.296621766523</c:v>
                </c:pt>
                <c:pt idx="214">
                  <c:v>-99.95495040158923</c:v>
                </c:pt>
                <c:pt idx="215">
                  <c:v>-97.10042523959937</c:v>
                </c:pt>
                <c:pt idx="216">
                  <c:v>-107.500339935862</c:v>
                </c:pt>
                <c:pt idx="217">
                  <c:v>-108.4720210975152</c:v>
                </c:pt>
                <c:pt idx="218">
                  <c:v>-102.926279070115</c:v>
                </c:pt>
                <c:pt idx="219">
                  <c:v>-100.4030254775426</c:v>
                </c:pt>
                <c:pt idx="220">
                  <c:v>-112.2657412228281</c:v>
                </c:pt>
                <c:pt idx="221">
                  <c:v>-95.6629643343124</c:v>
                </c:pt>
                <c:pt idx="222">
                  <c:v>-106.2588787394104</c:v>
                </c:pt>
                <c:pt idx="223">
                  <c:v>-97.34648301814075</c:v>
                </c:pt>
                <c:pt idx="224">
                  <c:v>-91.6831786099591</c:v>
                </c:pt>
                <c:pt idx="225">
                  <c:v>-97.63933742342863</c:v>
                </c:pt>
                <c:pt idx="226">
                  <c:v>-86.7052806296259</c:v>
                </c:pt>
                <c:pt idx="227">
                  <c:v>-87.68688970269493</c:v>
                </c:pt>
                <c:pt idx="228">
                  <c:v>-73.46100011668001</c:v>
                </c:pt>
                <c:pt idx="229">
                  <c:v>-74.50945391207911</c:v>
                </c:pt>
                <c:pt idx="230">
                  <c:v>-106.1098264335242</c:v>
                </c:pt>
                <c:pt idx="231">
                  <c:v>-86.16458274766205</c:v>
                </c:pt>
                <c:pt idx="232">
                  <c:v>-94.24933977898555</c:v>
                </c:pt>
                <c:pt idx="233">
                  <c:v>-96.9377333697878</c:v>
                </c:pt>
                <c:pt idx="234">
                  <c:v>-92.40881378163346</c:v>
                </c:pt>
                <c:pt idx="235">
                  <c:v>-105.7221286104638</c:v>
                </c:pt>
                <c:pt idx="236">
                  <c:v>-94.53164010457093</c:v>
                </c:pt>
                <c:pt idx="237">
                  <c:v>-97.49102533879474</c:v>
                </c:pt>
                <c:pt idx="238">
                  <c:v>-104.0932464131738</c:v>
                </c:pt>
                <c:pt idx="239">
                  <c:v>-95.73495895607207</c:v>
                </c:pt>
                <c:pt idx="240">
                  <c:v>-103.1812001543232</c:v>
                </c:pt>
                <c:pt idx="241">
                  <c:v>-97.6294148493652</c:v>
                </c:pt>
                <c:pt idx="242">
                  <c:v>-95.9013295529171</c:v>
                </c:pt>
                <c:pt idx="243">
                  <c:v>-105.3667744832603</c:v>
                </c:pt>
                <c:pt idx="244">
                  <c:v>-96.86477803386749</c:v>
                </c:pt>
                <c:pt idx="245">
                  <c:v>-103.2183617826338</c:v>
                </c:pt>
                <c:pt idx="246">
                  <c:v>-98.39613161143041</c:v>
                </c:pt>
                <c:pt idx="247">
                  <c:v>-100.299288641793</c:v>
                </c:pt>
                <c:pt idx="248">
                  <c:v>-114.0273043375113</c:v>
                </c:pt>
                <c:pt idx="249">
                  <c:v>-97.39332463009988</c:v>
                </c:pt>
                <c:pt idx="250">
                  <c:v>-101.6069343537927</c:v>
                </c:pt>
                <c:pt idx="251">
                  <c:v>-101.706685669657</c:v>
                </c:pt>
                <c:pt idx="252">
                  <c:v>-101.8596237318638</c:v>
                </c:pt>
                <c:pt idx="253">
                  <c:v>-116.1436348590341</c:v>
                </c:pt>
                <c:pt idx="254">
                  <c:v>-101.944499814013</c:v>
                </c:pt>
                <c:pt idx="255">
                  <c:v>-101.6221016495031</c:v>
                </c:pt>
                <c:pt idx="256">
                  <c:v>-115.0179904563416</c:v>
                </c:pt>
                <c:pt idx="257">
                  <c:v>-99.44485590618893</c:v>
                </c:pt>
                <c:pt idx="258">
                  <c:v>-113.2708053230294</c:v>
                </c:pt>
                <c:pt idx="259">
                  <c:v>-107.2023051616739</c:v>
                </c:pt>
                <c:pt idx="260">
                  <c:v>-100.2924586281717</c:v>
                </c:pt>
                <c:pt idx="261">
                  <c:v>-100.9463785758884</c:v>
                </c:pt>
                <c:pt idx="262">
                  <c:v>-94.47812016481564</c:v>
                </c:pt>
                <c:pt idx="263">
                  <c:v>-105.0540948946552</c:v>
                </c:pt>
                <c:pt idx="264">
                  <c:v>-97.97606028269311</c:v>
                </c:pt>
                <c:pt idx="265">
                  <c:v>-101.1047222906889</c:v>
                </c:pt>
                <c:pt idx="266">
                  <c:v>-110.4645263982852</c:v>
                </c:pt>
                <c:pt idx="267">
                  <c:v>-98.6236714015556</c:v>
                </c:pt>
                <c:pt idx="268">
                  <c:v>-101.6797693492699</c:v>
                </c:pt>
                <c:pt idx="269">
                  <c:v>-98.5425080637802</c:v>
                </c:pt>
                <c:pt idx="270">
                  <c:v>-101.1145918358076</c:v>
                </c:pt>
                <c:pt idx="271">
                  <c:v>-106.6724487813302</c:v>
                </c:pt>
                <c:pt idx="272">
                  <c:v>-103.8783007665276</c:v>
                </c:pt>
                <c:pt idx="273">
                  <c:v>-101.6390785638571</c:v>
                </c:pt>
                <c:pt idx="274">
                  <c:v>-101.569599852503</c:v>
                </c:pt>
                <c:pt idx="275">
                  <c:v>-106.5027771852438</c:v>
                </c:pt>
                <c:pt idx="276">
                  <c:v>-102.1672440692293</c:v>
                </c:pt>
                <c:pt idx="277">
                  <c:v>-99.99305406629272</c:v>
                </c:pt>
                <c:pt idx="278">
                  <c:v>-99.15479186621096</c:v>
                </c:pt>
                <c:pt idx="279">
                  <c:v>-110.5724053039367</c:v>
                </c:pt>
                <c:pt idx="280">
                  <c:v>-97.23394603667435</c:v>
                </c:pt>
                <c:pt idx="281">
                  <c:v>-103.1199055085554</c:v>
                </c:pt>
                <c:pt idx="282">
                  <c:v>-99.2554553083545</c:v>
                </c:pt>
                <c:pt idx="283">
                  <c:v>-94.7918933552035</c:v>
                </c:pt>
                <c:pt idx="284">
                  <c:v>-104.0498019534224</c:v>
                </c:pt>
                <c:pt idx="285">
                  <c:v>-95.05084608370375</c:v>
                </c:pt>
                <c:pt idx="286">
                  <c:v>-100.2149202995034</c:v>
                </c:pt>
                <c:pt idx="287">
                  <c:v>-95.08678604959479</c:v>
                </c:pt>
                <c:pt idx="288">
                  <c:v>-94.25247636894801</c:v>
                </c:pt>
                <c:pt idx="289">
                  <c:v>-104.7492794851546</c:v>
                </c:pt>
                <c:pt idx="290">
                  <c:v>-91.79086670405371</c:v>
                </c:pt>
                <c:pt idx="291">
                  <c:v>-91.9706105811382</c:v>
                </c:pt>
                <c:pt idx="292">
                  <c:v>-89.96348413455301</c:v>
                </c:pt>
                <c:pt idx="293">
                  <c:v>-79.71379038073385</c:v>
                </c:pt>
                <c:pt idx="294">
                  <c:v>-74.79809500672577</c:v>
                </c:pt>
                <c:pt idx="295">
                  <c:v>-82.23742147425856</c:v>
                </c:pt>
                <c:pt idx="296">
                  <c:v>-91.63729003149535</c:v>
                </c:pt>
                <c:pt idx="297">
                  <c:v>-103.0649717592708</c:v>
                </c:pt>
                <c:pt idx="298">
                  <c:v>-95.38642437707051</c:v>
                </c:pt>
                <c:pt idx="299">
                  <c:v>-104.6291618093012</c:v>
                </c:pt>
                <c:pt idx="300">
                  <c:v>-108.942014165077</c:v>
                </c:pt>
                <c:pt idx="301">
                  <c:v>-96.67258197422866</c:v>
                </c:pt>
                <c:pt idx="302">
                  <c:v>-111.3172482242653</c:v>
                </c:pt>
                <c:pt idx="303">
                  <c:v>-101.3602713575317</c:v>
                </c:pt>
                <c:pt idx="304">
                  <c:v>-106.1750096691385</c:v>
                </c:pt>
                <c:pt idx="305">
                  <c:v>-102.3558865463563</c:v>
                </c:pt>
                <c:pt idx="306">
                  <c:v>-111.6565470096445</c:v>
                </c:pt>
                <c:pt idx="307">
                  <c:v>-110.956294983702</c:v>
                </c:pt>
                <c:pt idx="308">
                  <c:v>-103.2840332153473</c:v>
                </c:pt>
                <c:pt idx="309">
                  <c:v>-110.0946651122438</c:v>
                </c:pt>
                <c:pt idx="310">
                  <c:v>-107.9195851799895</c:v>
                </c:pt>
                <c:pt idx="311">
                  <c:v>-109.2789368968159</c:v>
                </c:pt>
                <c:pt idx="312">
                  <c:v>-110.0434452783299</c:v>
                </c:pt>
                <c:pt idx="313">
                  <c:v>-116.276135001593</c:v>
                </c:pt>
                <c:pt idx="314">
                  <c:v>-107.8111001047869</c:v>
                </c:pt>
                <c:pt idx="315">
                  <c:v>-104.785671250516</c:v>
                </c:pt>
                <c:pt idx="316">
                  <c:v>-103.6743783825916</c:v>
                </c:pt>
                <c:pt idx="317">
                  <c:v>-106.4036319137557</c:v>
                </c:pt>
                <c:pt idx="318">
                  <c:v>-109.6899410762528</c:v>
                </c:pt>
                <c:pt idx="319">
                  <c:v>-103.7241117159202</c:v>
                </c:pt>
                <c:pt idx="320">
                  <c:v>-105.9634613920572</c:v>
                </c:pt>
                <c:pt idx="321">
                  <c:v>-112.0662512801506</c:v>
                </c:pt>
                <c:pt idx="322">
                  <c:v>-106.6376887307939</c:v>
                </c:pt>
                <c:pt idx="323">
                  <c:v>-107.2844962143813</c:v>
                </c:pt>
                <c:pt idx="324">
                  <c:v>-107.6560078141746</c:v>
                </c:pt>
                <c:pt idx="325">
                  <c:v>-118.3500372298844</c:v>
                </c:pt>
                <c:pt idx="326">
                  <c:v>-101.6196940345403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Table1[[#Headers],[Total cancellation]]</c:f>
              <c:strCache>
                <c:ptCount val="1"/>
                <c:pt idx="0">
                  <c:v>Total cancellation</c:v>
                </c:pt>
              </c:strCache>
            </c:strRef>
          </c:tx>
          <c:marker>
            <c:symbol val="none"/>
          </c:marker>
          <c:xVal>
            <c:numRef>
              <c:f>Table1[X-Values]</c:f>
              <c:numCache>
                <c:formatCode>General</c:formatCode>
                <c:ptCount val="327"/>
                <c:pt idx="0">
                  <c:v>3.0518</c:v>
                </c:pt>
                <c:pt idx="1">
                  <c:v>6.103499999999999</c:v>
                </c:pt>
                <c:pt idx="2">
                  <c:v>9.1553</c:v>
                </c:pt>
                <c:pt idx="3">
                  <c:v>12.207</c:v>
                </c:pt>
                <c:pt idx="4">
                  <c:v>15.259</c:v>
                </c:pt>
                <c:pt idx="5">
                  <c:v>18.311</c:v>
                </c:pt>
                <c:pt idx="6">
                  <c:v>21.362</c:v>
                </c:pt>
                <c:pt idx="7">
                  <c:v>24.414</c:v>
                </c:pt>
                <c:pt idx="8">
                  <c:v>27.466</c:v>
                </c:pt>
                <c:pt idx="9">
                  <c:v>30.518</c:v>
                </c:pt>
                <c:pt idx="10">
                  <c:v>33.569</c:v>
                </c:pt>
                <c:pt idx="11">
                  <c:v>36.621</c:v>
                </c:pt>
                <c:pt idx="12">
                  <c:v>39.673</c:v>
                </c:pt>
                <c:pt idx="13">
                  <c:v>42.725</c:v>
                </c:pt>
                <c:pt idx="14">
                  <c:v>45.776</c:v>
                </c:pt>
                <c:pt idx="15">
                  <c:v>48.828</c:v>
                </c:pt>
                <c:pt idx="16">
                  <c:v>51.88</c:v>
                </c:pt>
                <c:pt idx="17">
                  <c:v>54.932</c:v>
                </c:pt>
                <c:pt idx="18">
                  <c:v>57.983</c:v>
                </c:pt>
                <c:pt idx="19">
                  <c:v>61.035</c:v>
                </c:pt>
                <c:pt idx="20">
                  <c:v>64.087</c:v>
                </c:pt>
                <c:pt idx="21">
                  <c:v>67.139</c:v>
                </c:pt>
                <c:pt idx="22">
                  <c:v>70.19</c:v>
                </c:pt>
                <c:pt idx="23">
                  <c:v>73.242</c:v>
                </c:pt>
                <c:pt idx="24">
                  <c:v>76.294</c:v>
                </c:pt>
                <c:pt idx="25">
                  <c:v>79.346</c:v>
                </c:pt>
                <c:pt idx="26">
                  <c:v>82.397</c:v>
                </c:pt>
                <c:pt idx="27">
                  <c:v>85.449</c:v>
                </c:pt>
                <c:pt idx="28">
                  <c:v>88.501</c:v>
                </c:pt>
                <c:pt idx="29">
                  <c:v>91.553</c:v>
                </c:pt>
                <c:pt idx="30">
                  <c:v>94.604</c:v>
                </c:pt>
                <c:pt idx="31">
                  <c:v>97.65600000000001</c:v>
                </c:pt>
                <c:pt idx="32">
                  <c:v>100.71</c:v>
                </c:pt>
                <c:pt idx="33">
                  <c:v>103.76</c:v>
                </c:pt>
                <c:pt idx="34">
                  <c:v>106.81</c:v>
                </c:pt>
                <c:pt idx="35">
                  <c:v>109.86</c:v>
                </c:pt>
                <c:pt idx="36">
                  <c:v>112.92</c:v>
                </c:pt>
                <c:pt idx="37">
                  <c:v>115.97</c:v>
                </c:pt>
                <c:pt idx="38">
                  <c:v>119.02</c:v>
                </c:pt>
                <c:pt idx="39">
                  <c:v>122.07</c:v>
                </c:pt>
                <c:pt idx="40">
                  <c:v>125.12</c:v>
                </c:pt>
                <c:pt idx="41">
                  <c:v>128.17</c:v>
                </c:pt>
                <c:pt idx="42">
                  <c:v>131.23</c:v>
                </c:pt>
                <c:pt idx="43">
                  <c:v>134.28</c:v>
                </c:pt>
                <c:pt idx="44">
                  <c:v>137.33</c:v>
                </c:pt>
                <c:pt idx="45">
                  <c:v>140.38</c:v>
                </c:pt>
                <c:pt idx="46">
                  <c:v>143.43</c:v>
                </c:pt>
                <c:pt idx="47">
                  <c:v>146.48</c:v>
                </c:pt>
                <c:pt idx="48">
                  <c:v>149.54</c:v>
                </c:pt>
                <c:pt idx="49">
                  <c:v>152.59</c:v>
                </c:pt>
                <c:pt idx="50">
                  <c:v>155.64</c:v>
                </c:pt>
                <c:pt idx="51">
                  <c:v>158.69</c:v>
                </c:pt>
                <c:pt idx="52">
                  <c:v>161.74</c:v>
                </c:pt>
                <c:pt idx="53">
                  <c:v>164.79</c:v>
                </c:pt>
                <c:pt idx="54">
                  <c:v>167.85</c:v>
                </c:pt>
                <c:pt idx="55">
                  <c:v>170.9</c:v>
                </c:pt>
                <c:pt idx="56">
                  <c:v>173.95</c:v>
                </c:pt>
                <c:pt idx="57">
                  <c:v>177.0</c:v>
                </c:pt>
                <c:pt idx="58">
                  <c:v>180.05</c:v>
                </c:pt>
                <c:pt idx="59">
                  <c:v>183.11</c:v>
                </c:pt>
                <c:pt idx="60">
                  <c:v>186.16</c:v>
                </c:pt>
                <c:pt idx="61">
                  <c:v>189.21</c:v>
                </c:pt>
                <c:pt idx="62">
                  <c:v>192.26</c:v>
                </c:pt>
                <c:pt idx="63">
                  <c:v>195.31</c:v>
                </c:pt>
                <c:pt idx="64">
                  <c:v>198.36</c:v>
                </c:pt>
                <c:pt idx="65">
                  <c:v>201.42</c:v>
                </c:pt>
                <c:pt idx="66">
                  <c:v>204.47</c:v>
                </c:pt>
                <c:pt idx="67">
                  <c:v>207.52</c:v>
                </c:pt>
                <c:pt idx="68">
                  <c:v>210.57</c:v>
                </c:pt>
                <c:pt idx="69">
                  <c:v>213.62</c:v>
                </c:pt>
                <c:pt idx="70">
                  <c:v>216.67</c:v>
                </c:pt>
                <c:pt idx="71">
                  <c:v>219.73</c:v>
                </c:pt>
                <c:pt idx="72">
                  <c:v>222.78</c:v>
                </c:pt>
                <c:pt idx="73">
                  <c:v>225.83</c:v>
                </c:pt>
                <c:pt idx="74">
                  <c:v>228.88</c:v>
                </c:pt>
                <c:pt idx="75">
                  <c:v>231.93</c:v>
                </c:pt>
                <c:pt idx="76">
                  <c:v>234.99</c:v>
                </c:pt>
                <c:pt idx="77">
                  <c:v>238.04</c:v>
                </c:pt>
                <c:pt idx="78">
                  <c:v>241.09</c:v>
                </c:pt>
                <c:pt idx="79">
                  <c:v>244.14</c:v>
                </c:pt>
                <c:pt idx="80">
                  <c:v>247.19</c:v>
                </c:pt>
                <c:pt idx="81">
                  <c:v>250.24</c:v>
                </c:pt>
                <c:pt idx="82">
                  <c:v>253.3</c:v>
                </c:pt>
                <c:pt idx="83">
                  <c:v>256.35</c:v>
                </c:pt>
                <c:pt idx="84">
                  <c:v>259.4</c:v>
                </c:pt>
                <c:pt idx="85">
                  <c:v>262.45</c:v>
                </c:pt>
                <c:pt idx="86">
                  <c:v>265.5</c:v>
                </c:pt>
                <c:pt idx="87">
                  <c:v>268.55</c:v>
                </c:pt>
                <c:pt idx="88">
                  <c:v>271.61</c:v>
                </c:pt>
                <c:pt idx="89">
                  <c:v>274.66</c:v>
                </c:pt>
                <c:pt idx="90">
                  <c:v>277.71</c:v>
                </c:pt>
                <c:pt idx="91">
                  <c:v>280.76</c:v>
                </c:pt>
                <c:pt idx="92">
                  <c:v>283.81</c:v>
                </c:pt>
                <c:pt idx="93">
                  <c:v>286.87</c:v>
                </c:pt>
                <c:pt idx="94">
                  <c:v>289.92</c:v>
                </c:pt>
                <c:pt idx="95">
                  <c:v>292.97</c:v>
                </c:pt>
                <c:pt idx="96">
                  <c:v>296.02</c:v>
                </c:pt>
                <c:pt idx="97">
                  <c:v>299.07</c:v>
                </c:pt>
                <c:pt idx="98">
                  <c:v>302.12</c:v>
                </c:pt>
                <c:pt idx="99">
                  <c:v>305.18</c:v>
                </c:pt>
                <c:pt idx="100">
                  <c:v>308.23</c:v>
                </c:pt>
                <c:pt idx="101">
                  <c:v>311.28</c:v>
                </c:pt>
                <c:pt idx="102">
                  <c:v>314.33</c:v>
                </c:pt>
                <c:pt idx="103">
                  <c:v>317.38</c:v>
                </c:pt>
                <c:pt idx="104">
                  <c:v>320.4299999999999</c:v>
                </c:pt>
                <c:pt idx="105">
                  <c:v>323.49</c:v>
                </c:pt>
                <c:pt idx="106">
                  <c:v>326.54</c:v>
                </c:pt>
                <c:pt idx="107">
                  <c:v>329.59</c:v>
                </c:pt>
                <c:pt idx="108">
                  <c:v>332.64</c:v>
                </c:pt>
                <c:pt idx="109">
                  <c:v>335.69</c:v>
                </c:pt>
                <c:pt idx="110">
                  <c:v>338.75</c:v>
                </c:pt>
                <c:pt idx="111">
                  <c:v>341.8</c:v>
                </c:pt>
                <c:pt idx="112">
                  <c:v>344.85</c:v>
                </c:pt>
                <c:pt idx="113">
                  <c:v>347.9</c:v>
                </c:pt>
                <c:pt idx="114">
                  <c:v>350.95</c:v>
                </c:pt>
                <c:pt idx="115">
                  <c:v>354.0</c:v>
                </c:pt>
                <c:pt idx="116">
                  <c:v>357.06</c:v>
                </c:pt>
                <c:pt idx="117">
                  <c:v>360.11</c:v>
                </c:pt>
                <c:pt idx="118">
                  <c:v>363.16</c:v>
                </c:pt>
                <c:pt idx="119">
                  <c:v>366.21</c:v>
                </c:pt>
                <c:pt idx="120">
                  <c:v>369.26</c:v>
                </c:pt>
                <c:pt idx="121">
                  <c:v>372.31</c:v>
                </c:pt>
                <c:pt idx="122">
                  <c:v>375.37</c:v>
                </c:pt>
                <c:pt idx="123">
                  <c:v>378.42</c:v>
                </c:pt>
                <c:pt idx="124">
                  <c:v>381.47</c:v>
                </c:pt>
                <c:pt idx="125">
                  <c:v>384.52</c:v>
                </c:pt>
                <c:pt idx="126">
                  <c:v>387.57</c:v>
                </c:pt>
                <c:pt idx="127">
                  <c:v>390.63</c:v>
                </c:pt>
                <c:pt idx="128">
                  <c:v>393.68</c:v>
                </c:pt>
                <c:pt idx="129">
                  <c:v>396.73</c:v>
                </c:pt>
                <c:pt idx="130">
                  <c:v>399.78</c:v>
                </c:pt>
                <c:pt idx="131">
                  <c:v>402.83</c:v>
                </c:pt>
                <c:pt idx="132">
                  <c:v>405.88</c:v>
                </c:pt>
                <c:pt idx="133">
                  <c:v>408.94</c:v>
                </c:pt>
                <c:pt idx="134">
                  <c:v>411.99</c:v>
                </c:pt>
                <c:pt idx="135">
                  <c:v>415.04</c:v>
                </c:pt>
                <c:pt idx="136">
                  <c:v>418.09</c:v>
                </c:pt>
                <c:pt idx="137">
                  <c:v>421.14</c:v>
                </c:pt>
                <c:pt idx="138">
                  <c:v>424.19</c:v>
                </c:pt>
                <c:pt idx="139">
                  <c:v>427.25</c:v>
                </c:pt>
                <c:pt idx="140">
                  <c:v>430.3</c:v>
                </c:pt>
                <c:pt idx="141">
                  <c:v>433.35</c:v>
                </c:pt>
                <c:pt idx="142">
                  <c:v>436.4</c:v>
                </c:pt>
                <c:pt idx="143">
                  <c:v>439.45</c:v>
                </c:pt>
                <c:pt idx="144">
                  <c:v>442.5</c:v>
                </c:pt>
                <c:pt idx="145">
                  <c:v>445.56</c:v>
                </c:pt>
                <c:pt idx="146">
                  <c:v>448.61</c:v>
                </c:pt>
                <c:pt idx="147">
                  <c:v>451.66</c:v>
                </c:pt>
                <c:pt idx="148">
                  <c:v>454.71</c:v>
                </c:pt>
                <c:pt idx="149">
                  <c:v>457.76</c:v>
                </c:pt>
                <c:pt idx="150">
                  <c:v>460.82</c:v>
                </c:pt>
                <c:pt idx="151">
                  <c:v>463.87</c:v>
                </c:pt>
                <c:pt idx="152">
                  <c:v>466.92</c:v>
                </c:pt>
                <c:pt idx="153">
                  <c:v>469.97</c:v>
                </c:pt>
                <c:pt idx="154">
                  <c:v>473.02</c:v>
                </c:pt>
                <c:pt idx="155">
                  <c:v>476.07</c:v>
                </c:pt>
                <c:pt idx="156">
                  <c:v>479.13</c:v>
                </c:pt>
                <c:pt idx="157">
                  <c:v>482.18</c:v>
                </c:pt>
                <c:pt idx="158">
                  <c:v>485.23</c:v>
                </c:pt>
                <c:pt idx="159">
                  <c:v>488.28</c:v>
                </c:pt>
                <c:pt idx="160">
                  <c:v>491.33</c:v>
                </c:pt>
                <c:pt idx="161">
                  <c:v>494.38</c:v>
                </c:pt>
                <c:pt idx="162">
                  <c:v>497.44</c:v>
                </c:pt>
                <c:pt idx="163">
                  <c:v>500.49</c:v>
                </c:pt>
                <c:pt idx="164">
                  <c:v>503.54</c:v>
                </c:pt>
                <c:pt idx="165">
                  <c:v>506.59</c:v>
                </c:pt>
                <c:pt idx="166">
                  <c:v>509.64</c:v>
                </c:pt>
                <c:pt idx="167">
                  <c:v>512.7</c:v>
                </c:pt>
                <c:pt idx="168">
                  <c:v>515.75</c:v>
                </c:pt>
                <c:pt idx="169">
                  <c:v>518.8</c:v>
                </c:pt>
                <c:pt idx="170">
                  <c:v>521.8499999999999</c:v>
                </c:pt>
                <c:pt idx="171">
                  <c:v>524.9</c:v>
                </c:pt>
                <c:pt idx="172">
                  <c:v>527.9499999999999</c:v>
                </c:pt>
                <c:pt idx="173">
                  <c:v>531.01</c:v>
                </c:pt>
                <c:pt idx="174">
                  <c:v>534.0599999999998</c:v>
                </c:pt>
                <c:pt idx="175">
                  <c:v>537.11</c:v>
                </c:pt>
                <c:pt idx="176">
                  <c:v>540.16</c:v>
                </c:pt>
                <c:pt idx="177">
                  <c:v>543.21</c:v>
                </c:pt>
                <c:pt idx="178">
                  <c:v>546.26</c:v>
                </c:pt>
                <c:pt idx="179">
                  <c:v>549.3199999999999</c:v>
                </c:pt>
                <c:pt idx="180">
                  <c:v>552.37</c:v>
                </c:pt>
                <c:pt idx="181">
                  <c:v>555.42</c:v>
                </c:pt>
                <c:pt idx="182">
                  <c:v>558.47</c:v>
                </c:pt>
                <c:pt idx="183">
                  <c:v>561.52</c:v>
                </c:pt>
                <c:pt idx="184">
                  <c:v>564.58</c:v>
                </c:pt>
                <c:pt idx="185">
                  <c:v>567.63</c:v>
                </c:pt>
                <c:pt idx="186">
                  <c:v>570.68</c:v>
                </c:pt>
                <c:pt idx="187">
                  <c:v>573.73</c:v>
                </c:pt>
                <c:pt idx="188">
                  <c:v>576.78</c:v>
                </c:pt>
                <c:pt idx="189">
                  <c:v>579.8299999999999</c:v>
                </c:pt>
                <c:pt idx="190">
                  <c:v>582.89</c:v>
                </c:pt>
                <c:pt idx="191">
                  <c:v>585.9400000000001</c:v>
                </c:pt>
                <c:pt idx="192">
                  <c:v>588.99</c:v>
                </c:pt>
                <c:pt idx="193">
                  <c:v>592.04</c:v>
                </c:pt>
                <c:pt idx="194">
                  <c:v>595.09</c:v>
                </c:pt>
                <c:pt idx="195">
                  <c:v>598.14</c:v>
                </c:pt>
                <c:pt idx="196">
                  <c:v>601.2</c:v>
                </c:pt>
                <c:pt idx="197">
                  <c:v>604.25</c:v>
                </c:pt>
                <c:pt idx="198">
                  <c:v>607.3</c:v>
                </c:pt>
                <c:pt idx="199">
                  <c:v>610.3499999999999</c:v>
                </c:pt>
                <c:pt idx="200">
                  <c:v>613.4</c:v>
                </c:pt>
                <c:pt idx="201">
                  <c:v>616.4599999999999</c:v>
                </c:pt>
                <c:pt idx="202">
                  <c:v>619.51</c:v>
                </c:pt>
                <c:pt idx="203">
                  <c:v>622.5599999999998</c:v>
                </c:pt>
                <c:pt idx="204">
                  <c:v>625.61</c:v>
                </c:pt>
                <c:pt idx="205">
                  <c:v>628.66</c:v>
                </c:pt>
                <c:pt idx="206">
                  <c:v>631.71</c:v>
                </c:pt>
                <c:pt idx="207">
                  <c:v>634.77</c:v>
                </c:pt>
                <c:pt idx="208">
                  <c:v>637.8199999999999</c:v>
                </c:pt>
                <c:pt idx="209">
                  <c:v>640.87</c:v>
                </c:pt>
                <c:pt idx="210">
                  <c:v>643.92</c:v>
                </c:pt>
                <c:pt idx="211">
                  <c:v>646.97</c:v>
                </c:pt>
                <c:pt idx="212">
                  <c:v>650.02</c:v>
                </c:pt>
                <c:pt idx="213">
                  <c:v>653.08</c:v>
                </c:pt>
                <c:pt idx="214">
                  <c:v>656.13</c:v>
                </c:pt>
                <c:pt idx="215">
                  <c:v>659.18</c:v>
                </c:pt>
                <c:pt idx="216">
                  <c:v>662.23</c:v>
                </c:pt>
                <c:pt idx="217">
                  <c:v>665.28</c:v>
                </c:pt>
                <c:pt idx="218">
                  <c:v>668.3299999999999</c:v>
                </c:pt>
                <c:pt idx="219">
                  <c:v>671.39</c:v>
                </c:pt>
                <c:pt idx="220">
                  <c:v>674.4400000000001</c:v>
                </c:pt>
                <c:pt idx="221">
                  <c:v>677.49</c:v>
                </c:pt>
                <c:pt idx="222">
                  <c:v>680.54</c:v>
                </c:pt>
                <c:pt idx="223">
                  <c:v>683.59</c:v>
                </c:pt>
                <c:pt idx="224">
                  <c:v>686.65</c:v>
                </c:pt>
                <c:pt idx="225">
                  <c:v>689.7</c:v>
                </c:pt>
                <c:pt idx="226">
                  <c:v>692.75</c:v>
                </c:pt>
                <c:pt idx="227">
                  <c:v>695.8</c:v>
                </c:pt>
                <c:pt idx="228">
                  <c:v>698.8499999999999</c:v>
                </c:pt>
                <c:pt idx="229">
                  <c:v>701.9</c:v>
                </c:pt>
                <c:pt idx="230">
                  <c:v>704.9599999999999</c:v>
                </c:pt>
                <c:pt idx="231">
                  <c:v>708.01</c:v>
                </c:pt>
                <c:pt idx="232">
                  <c:v>711.0599999999998</c:v>
                </c:pt>
                <c:pt idx="233">
                  <c:v>714.11</c:v>
                </c:pt>
                <c:pt idx="234">
                  <c:v>717.16</c:v>
                </c:pt>
                <c:pt idx="235">
                  <c:v>720.21</c:v>
                </c:pt>
                <c:pt idx="236">
                  <c:v>723.27</c:v>
                </c:pt>
                <c:pt idx="237">
                  <c:v>726.3199999999999</c:v>
                </c:pt>
                <c:pt idx="238">
                  <c:v>729.37</c:v>
                </c:pt>
                <c:pt idx="239">
                  <c:v>732.42</c:v>
                </c:pt>
                <c:pt idx="240">
                  <c:v>735.47</c:v>
                </c:pt>
                <c:pt idx="241">
                  <c:v>738.53</c:v>
                </c:pt>
                <c:pt idx="242">
                  <c:v>741.58</c:v>
                </c:pt>
                <c:pt idx="243">
                  <c:v>744.63</c:v>
                </c:pt>
                <c:pt idx="244">
                  <c:v>747.68</c:v>
                </c:pt>
                <c:pt idx="245">
                  <c:v>750.73</c:v>
                </c:pt>
                <c:pt idx="246">
                  <c:v>753.78</c:v>
                </c:pt>
                <c:pt idx="247">
                  <c:v>756.8399999999999</c:v>
                </c:pt>
                <c:pt idx="248">
                  <c:v>759.89</c:v>
                </c:pt>
                <c:pt idx="249">
                  <c:v>762.9400000000001</c:v>
                </c:pt>
                <c:pt idx="250">
                  <c:v>765.99</c:v>
                </c:pt>
                <c:pt idx="251">
                  <c:v>769.04</c:v>
                </c:pt>
                <c:pt idx="252">
                  <c:v>772.09</c:v>
                </c:pt>
                <c:pt idx="253">
                  <c:v>775.15</c:v>
                </c:pt>
                <c:pt idx="254">
                  <c:v>778.2</c:v>
                </c:pt>
                <c:pt idx="255">
                  <c:v>781.25</c:v>
                </c:pt>
                <c:pt idx="256">
                  <c:v>784.3</c:v>
                </c:pt>
                <c:pt idx="257">
                  <c:v>787.3499999999999</c:v>
                </c:pt>
                <c:pt idx="258">
                  <c:v>790.41</c:v>
                </c:pt>
                <c:pt idx="259">
                  <c:v>793.4599999999999</c:v>
                </c:pt>
                <c:pt idx="260">
                  <c:v>796.51</c:v>
                </c:pt>
                <c:pt idx="261">
                  <c:v>799.5599999999998</c:v>
                </c:pt>
                <c:pt idx="262">
                  <c:v>802.61</c:v>
                </c:pt>
                <c:pt idx="263">
                  <c:v>805.66</c:v>
                </c:pt>
                <c:pt idx="264">
                  <c:v>808.72</c:v>
                </c:pt>
                <c:pt idx="265">
                  <c:v>811.77</c:v>
                </c:pt>
                <c:pt idx="266">
                  <c:v>814.8199999999999</c:v>
                </c:pt>
                <c:pt idx="267">
                  <c:v>817.87</c:v>
                </c:pt>
                <c:pt idx="268">
                  <c:v>820.92</c:v>
                </c:pt>
                <c:pt idx="269">
                  <c:v>823.97</c:v>
                </c:pt>
                <c:pt idx="270">
                  <c:v>827.03</c:v>
                </c:pt>
                <c:pt idx="271">
                  <c:v>830.08</c:v>
                </c:pt>
                <c:pt idx="272">
                  <c:v>833.13</c:v>
                </c:pt>
                <c:pt idx="273">
                  <c:v>836.18</c:v>
                </c:pt>
                <c:pt idx="274">
                  <c:v>839.23</c:v>
                </c:pt>
                <c:pt idx="275">
                  <c:v>842.29</c:v>
                </c:pt>
                <c:pt idx="276">
                  <c:v>845.3399999999999</c:v>
                </c:pt>
                <c:pt idx="277">
                  <c:v>848.39</c:v>
                </c:pt>
                <c:pt idx="278">
                  <c:v>851.4400000000001</c:v>
                </c:pt>
                <c:pt idx="279">
                  <c:v>854.49</c:v>
                </c:pt>
                <c:pt idx="280">
                  <c:v>857.54</c:v>
                </c:pt>
                <c:pt idx="281">
                  <c:v>860.6</c:v>
                </c:pt>
                <c:pt idx="282">
                  <c:v>863.65</c:v>
                </c:pt>
                <c:pt idx="283">
                  <c:v>866.7</c:v>
                </c:pt>
                <c:pt idx="284">
                  <c:v>869.75</c:v>
                </c:pt>
                <c:pt idx="285">
                  <c:v>872.8</c:v>
                </c:pt>
                <c:pt idx="286">
                  <c:v>875.8499999999999</c:v>
                </c:pt>
                <c:pt idx="287">
                  <c:v>878.91</c:v>
                </c:pt>
                <c:pt idx="288">
                  <c:v>881.9599999999999</c:v>
                </c:pt>
                <c:pt idx="289">
                  <c:v>885.01</c:v>
                </c:pt>
                <c:pt idx="290">
                  <c:v>888.0599999999998</c:v>
                </c:pt>
                <c:pt idx="291">
                  <c:v>891.11</c:v>
                </c:pt>
                <c:pt idx="292">
                  <c:v>894.17</c:v>
                </c:pt>
                <c:pt idx="293">
                  <c:v>897.22</c:v>
                </c:pt>
                <c:pt idx="294">
                  <c:v>900.27</c:v>
                </c:pt>
                <c:pt idx="295">
                  <c:v>903.3199999999999</c:v>
                </c:pt>
                <c:pt idx="296">
                  <c:v>906.37</c:v>
                </c:pt>
                <c:pt idx="297">
                  <c:v>909.42</c:v>
                </c:pt>
                <c:pt idx="298">
                  <c:v>912.48</c:v>
                </c:pt>
                <c:pt idx="299">
                  <c:v>915.53</c:v>
                </c:pt>
                <c:pt idx="300">
                  <c:v>918.58</c:v>
                </c:pt>
                <c:pt idx="301">
                  <c:v>921.63</c:v>
                </c:pt>
                <c:pt idx="302">
                  <c:v>924.68</c:v>
                </c:pt>
                <c:pt idx="303">
                  <c:v>927.73</c:v>
                </c:pt>
                <c:pt idx="304">
                  <c:v>930.79</c:v>
                </c:pt>
                <c:pt idx="305">
                  <c:v>933.8399999999999</c:v>
                </c:pt>
                <c:pt idx="306">
                  <c:v>936.89</c:v>
                </c:pt>
                <c:pt idx="307">
                  <c:v>939.9400000000001</c:v>
                </c:pt>
                <c:pt idx="308">
                  <c:v>942.99</c:v>
                </c:pt>
                <c:pt idx="309">
                  <c:v>946.04</c:v>
                </c:pt>
                <c:pt idx="310">
                  <c:v>949.1</c:v>
                </c:pt>
                <c:pt idx="311">
                  <c:v>952.15</c:v>
                </c:pt>
                <c:pt idx="312">
                  <c:v>955.2</c:v>
                </c:pt>
                <c:pt idx="313">
                  <c:v>958.25</c:v>
                </c:pt>
                <c:pt idx="314">
                  <c:v>961.3</c:v>
                </c:pt>
                <c:pt idx="315">
                  <c:v>964.3599999999999</c:v>
                </c:pt>
                <c:pt idx="316">
                  <c:v>967.41</c:v>
                </c:pt>
                <c:pt idx="317">
                  <c:v>970.4599999999999</c:v>
                </c:pt>
                <c:pt idx="318">
                  <c:v>973.51</c:v>
                </c:pt>
                <c:pt idx="319">
                  <c:v>976.5599999999998</c:v>
                </c:pt>
                <c:pt idx="320">
                  <c:v>979.61</c:v>
                </c:pt>
                <c:pt idx="321">
                  <c:v>982.67</c:v>
                </c:pt>
                <c:pt idx="322">
                  <c:v>985.72</c:v>
                </c:pt>
                <c:pt idx="323">
                  <c:v>988.77</c:v>
                </c:pt>
                <c:pt idx="324">
                  <c:v>991.8199999999999</c:v>
                </c:pt>
                <c:pt idx="325">
                  <c:v>994.87</c:v>
                </c:pt>
                <c:pt idx="326">
                  <c:v>997.92</c:v>
                </c:pt>
              </c:numCache>
            </c:numRef>
          </c:xVal>
          <c:yVal>
            <c:numRef>
              <c:f>Table1[Aggregate cancellation]</c:f>
              <c:numCache>
                <c:formatCode>General</c:formatCode>
                <c:ptCount val="327"/>
                <c:pt idx="0">
                  <c:v>-82.12354460462238</c:v>
                </c:pt>
                <c:pt idx="1">
                  <c:v>-90.72930679629738</c:v>
                </c:pt>
                <c:pt idx="2">
                  <c:v>-91.70253770797062</c:v>
                </c:pt>
                <c:pt idx="3">
                  <c:v>-104.4934718526776</c:v>
                </c:pt>
                <c:pt idx="4">
                  <c:v>-94.38843259263845</c:v>
                </c:pt>
                <c:pt idx="5">
                  <c:v>-97.00269093947475</c:v>
                </c:pt>
                <c:pt idx="6">
                  <c:v>-100.2081562807537</c:v>
                </c:pt>
                <c:pt idx="7">
                  <c:v>-98.4352149238067</c:v>
                </c:pt>
                <c:pt idx="8">
                  <c:v>-104.4829870985428</c:v>
                </c:pt>
                <c:pt idx="9">
                  <c:v>-97.47867126229329</c:v>
                </c:pt>
                <c:pt idx="10">
                  <c:v>-110.6822351474693</c:v>
                </c:pt>
                <c:pt idx="11">
                  <c:v>-103.750289340819</c:v>
                </c:pt>
                <c:pt idx="12">
                  <c:v>-99.79315267720863</c:v>
                </c:pt>
                <c:pt idx="13">
                  <c:v>-100.877207906725</c:v>
                </c:pt>
                <c:pt idx="14">
                  <c:v>-97.70644617978242</c:v>
                </c:pt>
                <c:pt idx="15">
                  <c:v>-102.6217062710461</c:v>
                </c:pt>
                <c:pt idx="16">
                  <c:v>-102.5685412890824</c:v>
                </c:pt>
                <c:pt idx="17">
                  <c:v>-107.3810744423875</c:v>
                </c:pt>
                <c:pt idx="18">
                  <c:v>-121.2738479050323</c:v>
                </c:pt>
                <c:pt idx="19">
                  <c:v>-123.8735509302701</c:v>
                </c:pt>
                <c:pt idx="20">
                  <c:v>-105.4133018188374</c:v>
                </c:pt>
                <c:pt idx="21">
                  <c:v>-104.1460042165471</c:v>
                </c:pt>
                <c:pt idx="22">
                  <c:v>-104.8461592446727</c:v>
                </c:pt>
                <c:pt idx="23">
                  <c:v>-108.4552207546232</c:v>
                </c:pt>
                <c:pt idx="24">
                  <c:v>-110.4816391712106</c:v>
                </c:pt>
                <c:pt idx="25">
                  <c:v>-105.3870995323593</c:v>
                </c:pt>
                <c:pt idx="26">
                  <c:v>-109.4644296030831</c:v>
                </c:pt>
                <c:pt idx="27">
                  <c:v>-110.5671260191723</c:v>
                </c:pt>
                <c:pt idx="28">
                  <c:v>-104.2478154289492</c:v>
                </c:pt>
                <c:pt idx="29">
                  <c:v>-113.0070686096984</c:v>
                </c:pt>
                <c:pt idx="30">
                  <c:v>-105.8298823808953</c:v>
                </c:pt>
                <c:pt idx="31">
                  <c:v>-103.3154019429664</c:v>
                </c:pt>
                <c:pt idx="32">
                  <c:v>-96.20738684615687</c:v>
                </c:pt>
                <c:pt idx="33">
                  <c:v>-101.422664692072</c:v>
                </c:pt>
                <c:pt idx="34">
                  <c:v>-103.1241360334817</c:v>
                </c:pt>
                <c:pt idx="35">
                  <c:v>-101.2586737596514</c:v>
                </c:pt>
                <c:pt idx="36">
                  <c:v>-122.6311083661249</c:v>
                </c:pt>
                <c:pt idx="37">
                  <c:v>-102.8328658940445</c:v>
                </c:pt>
                <c:pt idx="38">
                  <c:v>-101.4674926748188</c:v>
                </c:pt>
                <c:pt idx="39">
                  <c:v>-109.1159096908521</c:v>
                </c:pt>
                <c:pt idx="40">
                  <c:v>-104.7193182970053</c:v>
                </c:pt>
                <c:pt idx="41">
                  <c:v>-116.9854850682761</c:v>
                </c:pt>
                <c:pt idx="42">
                  <c:v>-111.866812356665</c:v>
                </c:pt>
                <c:pt idx="43">
                  <c:v>-104.5452067859164</c:v>
                </c:pt>
                <c:pt idx="44">
                  <c:v>-100.1370973277282</c:v>
                </c:pt>
                <c:pt idx="45">
                  <c:v>-103.4331190333388</c:v>
                </c:pt>
                <c:pt idx="46">
                  <c:v>-110.3720074616035</c:v>
                </c:pt>
                <c:pt idx="47">
                  <c:v>-117.518396862406</c:v>
                </c:pt>
                <c:pt idx="48">
                  <c:v>-109.4291215838261</c:v>
                </c:pt>
                <c:pt idx="49">
                  <c:v>-109.2764093572555</c:v>
                </c:pt>
                <c:pt idx="50">
                  <c:v>-104.801357651403</c:v>
                </c:pt>
                <c:pt idx="51">
                  <c:v>-102.991731887162</c:v>
                </c:pt>
                <c:pt idx="52">
                  <c:v>-103.0019115515597</c:v>
                </c:pt>
                <c:pt idx="53">
                  <c:v>-100.1903813602174</c:v>
                </c:pt>
                <c:pt idx="54">
                  <c:v>-107.7876483377558</c:v>
                </c:pt>
                <c:pt idx="55">
                  <c:v>-106.8148002718301</c:v>
                </c:pt>
                <c:pt idx="56">
                  <c:v>-109.5068857528445</c:v>
                </c:pt>
                <c:pt idx="57">
                  <c:v>-117.5799713002072</c:v>
                </c:pt>
                <c:pt idx="58">
                  <c:v>-102.798512905306</c:v>
                </c:pt>
                <c:pt idx="59">
                  <c:v>-103.8363208936037</c:v>
                </c:pt>
                <c:pt idx="60">
                  <c:v>-104.2345108763222</c:v>
                </c:pt>
                <c:pt idx="61">
                  <c:v>-107.2983712797825</c:v>
                </c:pt>
                <c:pt idx="62">
                  <c:v>-102.0799535349196</c:v>
                </c:pt>
                <c:pt idx="63">
                  <c:v>-101.1870808578911</c:v>
                </c:pt>
                <c:pt idx="64">
                  <c:v>-100.9991320705998</c:v>
                </c:pt>
                <c:pt idx="65">
                  <c:v>-99.72977333068199</c:v>
                </c:pt>
                <c:pt idx="66">
                  <c:v>-104.1593139949552</c:v>
                </c:pt>
                <c:pt idx="67">
                  <c:v>-105.38839161881</c:v>
                </c:pt>
                <c:pt idx="68">
                  <c:v>-117.6991120948317</c:v>
                </c:pt>
                <c:pt idx="69">
                  <c:v>-108.3883424637126</c:v>
                </c:pt>
                <c:pt idx="70">
                  <c:v>-105.5223526383971</c:v>
                </c:pt>
                <c:pt idx="71">
                  <c:v>-112.623852914054</c:v>
                </c:pt>
                <c:pt idx="72">
                  <c:v>-100.2815955975286</c:v>
                </c:pt>
                <c:pt idx="73">
                  <c:v>-108.0104171362515</c:v>
                </c:pt>
                <c:pt idx="74">
                  <c:v>-102.1702544091015</c:v>
                </c:pt>
                <c:pt idx="75">
                  <c:v>-110.0730328844601</c:v>
                </c:pt>
                <c:pt idx="76">
                  <c:v>-99.34359701122871</c:v>
                </c:pt>
                <c:pt idx="77">
                  <c:v>-106.1973193294466</c:v>
                </c:pt>
                <c:pt idx="78">
                  <c:v>-99.20537407802617</c:v>
                </c:pt>
                <c:pt idx="79">
                  <c:v>-100.80105568583</c:v>
                </c:pt>
                <c:pt idx="80">
                  <c:v>-105.2259739913058</c:v>
                </c:pt>
                <c:pt idx="81">
                  <c:v>-107.3670667408316</c:v>
                </c:pt>
                <c:pt idx="82">
                  <c:v>-110.0026857734182</c:v>
                </c:pt>
                <c:pt idx="83">
                  <c:v>-98.5940696360447</c:v>
                </c:pt>
                <c:pt idx="84">
                  <c:v>-98.51903861874733</c:v>
                </c:pt>
                <c:pt idx="85">
                  <c:v>-116.9237027131094</c:v>
                </c:pt>
                <c:pt idx="86">
                  <c:v>-101.2420227818417</c:v>
                </c:pt>
                <c:pt idx="87">
                  <c:v>-101.3306591890451</c:v>
                </c:pt>
                <c:pt idx="88">
                  <c:v>-104.7179724704754</c:v>
                </c:pt>
                <c:pt idx="89">
                  <c:v>-112.4977063061555</c:v>
                </c:pt>
                <c:pt idx="90">
                  <c:v>-107.4596507624315</c:v>
                </c:pt>
                <c:pt idx="91">
                  <c:v>-105.3619421878842</c:v>
                </c:pt>
                <c:pt idx="92">
                  <c:v>-101.5922108220488</c:v>
                </c:pt>
                <c:pt idx="93">
                  <c:v>-120.806677281878</c:v>
                </c:pt>
                <c:pt idx="94">
                  <c:v>-102.3246142850014</c:v>
                </c:pt>
                <c:pt idx="95">
                  <c:v>-105.1673573841713</c:v>
                </c:pt>
                <c:pt idx="96">
                  <c:v>-99.69699793541055</c:v>
                </c:pt>
                <c:pt idx="97">
                  <c:v>-100.7041569736612</c:v>
                </c:pt>
                <c:pt idx="98">
                  <c:v>-101.3028630246977</c:v>
                </c:pt>
                <c:pt idx="99">
                  <c:v>-105.068094361644</c:v>
                </c:pt>
                <c:pt idx="100">
                  <c:v>-96.36770096542078</c:v>
                </c:pt>
                <c:pt idx="101">
                  <c:v>-104.0561731573589</c:v>
                </c:pt>
                <c:pt idx="102">
                  <c:v>-99.83225539771681</c:v>
                </c:pt>
                <c:pt idx="103">
                  <c:v>-99.5341275392679</c:v>
                </c:pt>
                <c:pt idx="104">
                  <c:v>-104.4893929442611</c:v>
                </c:pt>
                <c:pt idx="105">
                  <c:v>-103.413409839244</c:v>
                </c:pt>
                <c:pt idx="106">
                  <c:v>-100.7777506154621</c:v>
                </c:pt>
                <c:pt idx="107">
                  <c:v>-103.2912621039628</c:v>
                </c:pt>
                <c:pt idx="108">
                  <c:v>-110.4477364714105</c:v>
                </c:pt>
                <c:pt idx="109">
                  <c:v>-117.1134984319902</c:v>
                </c:pt>
                <c:pt idx="110">
                  <c:v>-104.7173743922794</c:v>
                </c:pt>
                <c:pt idx="111">
                  <c:v>-106.8742019761728</c:v>
                </c:pt>
                <c:pt idx="112">
                  <c:v>-102.4962272448187</c:v>
                </c:pt>
                <c:pt idx="113">
                  <c:v>-108.1028713189968</c:v>
                </c:pt>
                <c:pt idx="114">
                  <c:v>-98.47739010913988</c:v>
                </c:pt>
                <c:pt idx="115">
                  <c:v>-106.0039389945432</c:v>
                </c:pt>
                <c:pt idx="116">
                  <c:v>-114.9740507264486</c:v>
                </c:pt>
                <c:pt idx="117">
                  <c:v>-104.4678647623825</c:v>
                </c:pt>
                <c:pt idx="118">
                  <c:v>-104.0988141128856</c:v>
                </c:pt>
                <c:pt idx="119">
                  <c:v>-118.549855289424</c:v>
                </c:pt>
                <c:pt idx="120">
                  <c:v>-104.3036615526328</c:v>
                </c:pt>
                <c:pt idx="121">
                  <c:v>-102.1926975710375</c:v>
                </c:pt>
                <c:pt idx="122">
                  <c:v>-100.0571671499618</c:v>
                </c:pt>
                <c:pt idx="123">
                  <c:v>-108.7147293179306</c:v>
                </c:pt>
                <c:pt idx="124">
                  <c:v>-105.222803958556</c:v>
                </c:pt>
                <c:pt idx="125">
                  <c:v>-107.0542970994927</c:v>
                </c:pt>
                <c:pt idx="126">
                  <c:v>-106.5665480875823</c:v>
                </c:pt>
                <c:pt idx="127">
                  <c:v>-107.276663579288</c:v>
                </c:pt>
                <c:pt idx="128">
                  <c:v>-103.8015368420471</c:v>
                </c:pt>
                <c:pt idx="129">
                  <c:v>-103.525951958879</c:v>
                </c:pt>
                <c:pt idx="130">
                  <c:v>-104.1191665574342</c:v>
                </c:pt>
                <c:pt idx="131">
                  <c:v>-101.2292052342808</c:v>
                </c:pt>
                <c:pt idx="132">
                  <c:v>-103.6859219764009</c:v>
                </c:pt>
                <c:pt idx="133">
                  <c:v>-109.1206246861288</c:v>
                </c:pt>
                <c:pt idx="134">
                  <c:v>-106.6025099502039</c:v>
                </c:pt>
                <c:pt idx="135">
                  <c:v>-122.9960230621088</c:v>
                </c:pt>
                <c:pt idx="136">
                  <c:v>-105.4933671670562</c:v>
                </c:pt>
                <c:pt idx="137">
                  <c:v>-108.5439615260078</c:v>
                </c:pt>
                <c:pt idx="138">
                  <c:v>-108.5991871508557</c:v>
                </c:pt>
                <c:pt idx="139">
                  <c:v>-105.2439064436015</c:v>
                </c:pt>
                <c:pt idx="140">
                  <c:v>-108.1163492929799</c:v>
                </c:pt>
                <c:pt idx="141">
                  <c:v>-106.9508183297663</c:v>
                </c:pt>
                <c:pt idx="142">
                  <c:v>-106.6406733803134</c:v>
                </c:pt>
                <c:pt idx="143">
                  <c:v>-102.6707086805652</c:v>
                </c:pt>
                <c:pt idx="144">
                  <c:v>-101.2160069189495</c:v>
                </c:pt>
                <c:pt idx="145">
                  <c:v>-103.3273696628724</c:v>
                </c:pt>
                <c:pt idx="146">
                  <c:v>-99.80928246761564</c:v>
                </c:pt>
                <c:pt idx="147">
                  <c:v>-101.8202255454408</c:v>
                </c:pt>
                <c:pt idx="148">
                  <c:v>-110.1929632663104</c:v>
                </c:pt>
                <c:pt idx="149">
                  <c:v>-105.0816486615616</c:v>
                </c:pt>
                <c:pt idx="150">
                  <c:v>-101.9635348251271</c:v>
                </c:pt>
                <c:pt idx="151">
                  <c:v>-100.4861263011925</c:v>
                </c:pt>
                <c:pt idx="152">
                  <c:v>-117.7097819030225</c:v>
                </c:pt>
                <c:pt idx="153">
                  <c:v>-101.708483060173</c:v>
                </c:pt>
                <c:pt idx="154">
                  <c:v>-117.1340818575186</c:v>
                </c:pt>
                <c:pt idx="155">
                  <c:v>-101.1430789443002</c:v>
                </c:pt>
                <c:pt idx="156">
                  <c:v>-106.3172817319487</c:v>
                </c:pt>
                <c:pt idx="157">
                  <c:v>-103.3669549445988</c:v>
                </c:pt>
                <c:pt idx="158">
                  <c:v>-100.4878717931799</c:v>
                </c:pt>
                <c:pt idx="159">
                  <c:v>-101.3546860007152</c:v>
                </c:pt>
                <c:pt idx="160">
                  <c:v>-101.1746423764153</c:v>
                </c:pt>
                <c:pt idx="161">
                  <c:v>-104.3067984368213</c:v>
                </c:pt>
                <c:pt idx="162">
                  <c:v>-106.1973193294466</c:v>
                </c:pt>
                <c:pt idx="163">
                  <c:v>-105.7582914859148</c:v>
                </c:pt>
                <c:pt idx="164">
                  <c:v>-101.711232729999</c:v>
                </c:pt>
                <c:pt idx="165">
                  <c:v>-104.6049230639582</c:v>
                </c:pt>
                <c:pt idx="166">
                  <c:v>-114.5775788859173</c:v>
                </c:pt>
                <c:pt idx="167">
                  <c:v>-111.4075379483463</c:v>
                </c:pt>
                <c:pt idx="168">
                  <c:v>-115.36041946337</c:v>
                </c:pt>
                <c:pt idx="169">
                  <c:v>-104.632862688631</c:v>
                </c:pt>
                <c:pt idx="170">
                  <c:v>-109.1045050273608</c:v>
                </c:pt>
                <c:pt idx="171">
                  <c:v>-100.1410690692474</c:v>
                </c:pt>
                <c:pt idx="172">
                  <c:v>-107.0228508652659</c:v>
                </c:pt>
                <c:pt idx="173">
                  <c:v>-102.5424295118624</c:v>
                </c:pt>
                <c:pt idx="174">
                  <c:v>-113.0179478287394</c:v>
                </c:pt>
                <c:pt idx="175">
                  <c:v>-98.33281470678362</c:v>
                </c:pt>
                <c:pt idx="176">
                  <c:v>-98.0472196890632</c:v>
                </c:pt>
                <c:pt idx="177">
                  <c:v>-109.4993631434207</c:v>
                </c:pt>
                <c:pt idx="178">
                  <c:v>-114.4317879704837</c:v>
                </c:pt>
                <c:pt idx="179">
                  <c:v>-105.5253057391845</c:v>
                </c:pt>
                <c:pt idx="180">
                  <c:v>-107.6012374020055</c:v>
                </c:pt>
                <c:pt idx="181">
                  <c:v>-106.5795068545518</c:v>
                </c:pt>
                <c:pt idx="182">
                  <c:v>-105.3003250810794</c:v>
                </c:pt>
                <c:pt idx="183">
                  <c:v>-103.9279901779875</c:v>
                </c:pt>
                <c:pt idx="184">
                  <c:v>-106.4321821110981</c:v>
                </c:pt>
                <c:pt idx="185">
                  <c:v>-104.4879366553371</c:v>
                </c:pt>
                <c:pt idx="186">
                  <c:v>-102.1789568117172</c:v>
                </c:pt>
                <c:pt idx="187">
                  <c:v>-117.0998031971572</c:v>
                </c:pt>
                <c:pt idx="188">
                  <c:v>-114.7305926787763</c:v>
                </c:pt>
                <c:pt idx="189">
                  <c:v>-106.8650073144411</c:v>
                </c:pt>
                <c:pt idx="190">
                  <c:v>-106.7518326541027</c:v>
                </c:pt>
                <c:pt idx="191">
                  <c:v>-119.9991314544627</c:v>
                </c:pt>
                <c:pt idx="192">
                  <c:v>-108.6045653384708</c:v>
                </c:pt>
                <c:pt idx="193">
                  <c:v>-104.6704045820027</c:v>
                </c:pt>
                <c:pt idx="194">
                  <c:v>-112.6145693475795</c:v>
                </c:pt>
                <c:pt idx="195">
                  <c:v>-103.9385090091733</c:v>
                </c:pt>
                <c:pt idx="196">
                  <c:v>-106.4537021627827</c:v>
                </c:pt>
                <c:pt idx="197">
                  <c:v>-101.5726181896852</c:v>
                </c:pt>
                <c:pt idx="198">
                  <c:v>-100.6179281465364</c:v>
                </c:pt>
                <c:pt idx="199">
                  <c:v>-114.4176166255975</c:v>
                </c:pt>
                <c:pt idx="200">
                  <c:v>-113.1094037751509</c:v>
                </c:pt>
                <c:pt idx="201">
                  <c:v>-103.2553040243116</c:v>
                </c:pt>
                <c:pt idx="202">
                  <c:v>-101.5636703137966</c:v>
                </c:pt>
                <c:pt idx="203">
                  <c:v>-98.88937549898202</c:v>
                </c:pt>
                <c:pt idx="204">
                  <c:v>-98.89243337249995</c:v>
                </c:pt>
                <c:pt idx="205">
                  <c:v>-110.0841196045026</c:v>
                </c:pt>
                <c:pt idx="206">
                  <c:v>-105.1998557559391</c:v>
                </c:pt>
                <c:pt idx="207">
                  <c:v>-105.0712084208825</c:v>
                </c:pt>
                <c:pt idx="208">
                  <c:v>-112.8508322870993</c:v>
                </c:pt>
                <c:pt idx="209">
                  <c:v>-103.5508846088088</c:v>
                </c:pt>
                <c:pt idx="210">
                  <c:v>-110.6629440447221</c:v>
                </c:pt>
                <c:pt idx="211">
                  <c:v>-99.40096715926318</c:v>
                </c:pt>
                <c:pt idx="212">
                  <c:v>-101.6245099320102</c:v>
                </c:pt>
                <c:pt idx="213">
                  <c:v>-113.732358848437</c:v>
                </c:pt>
                <c:pt idx="214">
                  <c:v>-107.8104596705276</c:v>
                </c:pt>
                <c:pt idx="215">
                  <c:v>-107.4242544727685</c:v>
                </c:pt>
                <c:pt idx="216">
                  <c:v>-108.4999400113294</c:v>
                </c:pt>
                <c:pt idx="217">
                  <c:v>-117.994657412848</c:v>
                </c:pt>
                <c:pt idx="218">
                  <c:v>-103.971788582891</c:v>
                </c:pt>
                <c:pt idx="219">
                  <c:v>-102.487663902844</c:v>
                </c:pt>
                <c:pt idx="220">
                  <c:v>-109.5547678230921</c:v>
                </c:pt>
                <c:pt idx="221">
                  <c:v>-103.5301241691158</c:v>
                </c:pt>
                <c:pt idx="222">
                  <c:v>-123.5405634710506</c:v>
                </c:pt>
                <c:pt idx="223">
                  <c:v>-121.607352406911</c:v>
                </c:pt>
                <c:pt idx="224">
                  <c:v>-99.09980278188351</c:v>
                </c:pt>
                <c:pt idx="225">
                  <c:v>-97.9410406398925</c:v>
                </c:pt>
                <c:pt idx="226">
                  <c:v>-112.532563656374</c:v>
                </c:pt>
                <c:pt idx="227">
                  <c:v>-103.1030039838672</c:v>
                </c:pt>
                <c:pt idx="228">
                  <c:v>-109.1629257763671</c:v>
                </c:pt>
                <c:pt idx="229">
                  <c:v>-101.8503754146737</c:v>
                </c:pt>
                <c:pt idx="230">
                  <c:v>-108.2103911212076</c:v>
                </c:pt>
                <c:pt idx="231">
                  <c:v>-108.3528228906863</c:v>
                </c:pt>
                <c:pt idx="232">
                  <c:v>-102.8804149619425</c:v>
                </c:pt>
                <c:pt idx="233">
                  <c:v>-103.1067294351952</c:v>
                </c:pt>
                <c:pt idx="234">
                  <c:v>-110.6422168147776</c:v>
                </c:pt>
                <c:pt idx="235">
                  <c:v>-108.7102295317841</c:v>
                </c:pt>
                <c:pt idx="236">
                  <c:v>-105.1407865957169</c:v>
                </c:pt>
                <c:pt idx="237">
                  <c:v>-115.961138731967</c:v>
                </c:pt>
                <c:pt idx="238">
                  <c:v>-104.351264203802</c:v>
                </c:pt>
                <c:pt idx="239">
                  <c:v>-106.398368563033</c:v>
                </c:pt>
                <c:pt idx="240">
                  <c:v>-102.1869975448209</c:v>
                </c:pt>
                <c:pt idx="241">
                  <c:v>-99.86469095096013</c:v>
                </c:pt>
                <c:pt idx="242">
                  <c:v>-101.520103331097</c:v>
                </c:pt>
                <c:pt idx="243">
                  <c:v>-122.0138790863547</c:v>
                </c:pt>
                <c:pt idx="244">
                  <c:v>-108.7825073542065</c:v>
                </c:pt>
                <c:pt idx="245">
                  <c:v>-99.33313353729551</c:v>
                </c:pt>
                <c:pt idx="246">
                  <c:v>-97.53865512526866</c:v>
                </c:pt>
                <c:pt idx="247">
                  <c:v>-104.020637251749</c:v>
                </c:pt>
                <c:pt idx="248">
                  <c:v>-105.2908964892214</c:v>
                </c:pt>
                <c:pt idx="249">
                  <c:v>-103.8368612793094</c:v>
                </c:pt>
                <c:pt idx="250">
                  <c:v>-99.1919094217168</c:v>
                </c:pt>
                <c:pt idx="251">
                  <c:v>-101.0626068955034</c:v>
                </c:pt>
                <c:pt idx="252">
                  <c:v>-109.9108546131968</c:v>
                </c:pt>
                <c:pt idx="253">
                  <c:v>-115.469548482729</c:v>
                </c:pt>
                <c:pt idx="254">
                  <c:v>-104.1897930497091</c:v>
                </c:pt>
                <c:pt idx="255">
                  <c:v>-101.0933861604247</c:v>
                </c:pt>
                <c:pt idx="256">
                  <c:v>-109.011106139746</c:v>
                </c:pt>
                <c:pt idx="257">
                  <c:v>-111.8988812707832</c:v>
                </c:pt>
                <c:pt idx="258">
                  <c:v>-115.3431260075376</c:v>
                </c:pt>
                <c:pt idx="259">
                  <c:v>-114.1455772445091</c:v>
                </c:pt>
                <c:pt idx="260">
                  <c:v>-107.121673312718</c:v>
                </c:pt>
                <c:pt idx="261">
                  <c:v>-109.4044654448162</c:v>
                </c:pt>
                <c:pt idx="262">
                  <c:v>-106.2751419450313</c:v>
                </c:pt>
                <c:pt idx="263">
                  <c:v>-102.6632698561714</c:v>
                </c:pt>
                <c:pt idx="264">
                  <c:v>-104.2309758595309</c:v>
                </c:pt>
                <c:pt idx="265">
                  <c:v>-109.2061858996864</c:v>
                </c:pt>
                <c:pt idx="266">
                  <c:v>-112.5819699026446</c:v>
                </c:pt>
                <c:pt idx="267">
                  <c:v>-106.520239960622</c:v>
                </c:pt>
                <c:pt idx="268">
                  <c:v>-104.1346719651722</c:v>
                </c:pt>
                <c:pt idx="269">
                  <c:v>-103.5004408085803</c:v>
                </c:pt>
                <c:pt idx="270">
                  <c:v>-111.7162486652582</c:v>
                </c:pt>
                <c:pt idx="271">
                  <c:v>-103.5521919568506</c:v>
                </c:pt>
                <c:pt idx="272">
                  <c:v>-107.8344013006162</c:v>
                </c:pt>
                <c:pt idx="273">
                  <c:v>-105.003573769815</c:v>
                </c:pt>
                <c:pt idx="274">
                  <c:v>-108.2019011700148</c:v>
                </c:pt>
                <c:pt idx="275">
                  <c:v>-100.4976162436027</c:v>
                </c:pt>
                <c:pt idx="276">
                  <c:v>-102.0687040952969</c:v>
                </c:pt>
                <c:pt idx="277">
                  <c:v>-103.7936018815032</c:v>
                </c:pt>
                <c:pt idx="278">
                  <c:v>-108.3061402855438</c:v>
                </c:pt>
                <c:pt idx="279">
                  <c:v>-104.8226701322115</c:v>
                </c:pt>
                <c:pt idx="280">
                  <c:v>-110.7403668654717</c:v>
                </c:pt>
                <c:pt idx="281">
                  <c:v>-101.8207611064824</c:v>
                </c:pt>
                <c:pt idx="282">
                  <c:v>-106.8138485708158</c:v>
                </c:pt>
                <c:pt idx="283">
                  <c:v>-101.6628179795078</c:v>
                </c:pt>
                <c:pt idx="284">
                  <c:v>-107.5149770523455</c:v>
                </c:pt>
                <c:pt idx="285">
                  <c:v>-102.5788210025873</c:v>
                </c:pt>
                <c:pt idx="286">
                  <c:v>-112.9293688184448</c:v>
                </c:pt>
                <c:pt idx="287">
                  <c:v>-104.0043697289035</c:v>
                </c:pt>
                <c:pt idx="288">
                  <c:v>-104.6675795881296</c:v>
                </c:pt>
                <c:pt idx="289">
                  <c:v>-101.8469366925313</c:v>
                </c:pt>
                <c:pt idx="290">
                  <c:v>-97.58588968683452</c:v>
                </c:pt>
                <c:pt idx="291">
                  <c:v>-103.5026505451906</c:v>
                </c:pt>
                <c:pt idx="292">
                  <c:v>-104.3045169541571</c:v>
                </c:pt>
                <c:pt idx="293">
                  <c:v>-114.9148406555233</c:v>
                </c:pt>
                <c:pt idx="294">
                  <c:v>-105.1502107083645</c:v>
                </c:pt>
                <c:pt idx="295">
                  <c:v>-103.4185582536191</c:v>
                </c:pt>
                <c:pt idx="296">
                  <c:v>-103.8526824531304</c:v>
                </c:pt>
                <c:pt idx="297">
                  <c:v>-104.4585717787174</c:v>
                </c:pt>
                <c:pt idx="298">
                  <c:v>-114.2166969470022</c:v>
                </c:pt>
                <c:pt idx="299">
                  <c:v>-102.8326251910021</c:v>
                </c:pt>
                <c:pt idx="300">
                  <c:v>-102.0773052968906</c:v>
                </c:pt>
                <c:pt idx="301">
                  <c:v>-103.9875827369717</c:v>
                </c:pt>
                <c:pt idx="302">
                  <c:v>-108.8092883703152</c:v>
                </c:pt>
                <c:pt idx="303">
                  <c:v>-102.5345182292641</c:v>
                </c:pt>
                <c:pt idx="304">
                  <c:v>-109.2305361792112</c:v>
                </c:pt>
                <c:pt idx="305">
                  <c:v>-106.912810689047</c:v>
                </c:pt>
                <c:pt idx="306">
                  <c:v>-107.1738896800269</c:v>
                </c:pt>
                <c:pt idx="307">
                  <c:v>-109.52897238861</c:v>
                </c:pt>
                <c:pt idx="308">
                  <c:v>-105.2547155238426</c:v>
                </c:pt>
                <c:pt idx="309">
                  <c:v>-107.8262708485927</c:v>
                </c:pt>
                <c:pt idx="310">
                  <c:v>-102.8585390273204</c:v>
                </c:pt>
                <c:pt idx="311">
                  <c:v>-105.2469252738898</c:v>
                </c:pt>
                <c:pt idx="312">
                  <c:v>-103.0650953727941</c:v>
                </c:pt>
                <c:pt idx="313">
                  <c:v>-114.8704558751665</c:v>
                </c:pt>
                <c:pt idx="314">
                  <c:v>-102.6373428635224</c:v>
                </c:pt>
                <c:pt idx="315">
                  <c:v>-103.0401610866687</c:v>
                </c:pt>
                <c:pt idx="316">
                  <c:v>-100.9970859131448</c:v>
                </c:pt>
                <c:pt idx="317">
                  <c:v>-103.3526323413202</c:v>
                </c:pt>
                <c:pt idx="318">
                  <c:v>-111.3268430661402</c:v>
                </c:pt>
                <c:pt idx="319">
                  <c:v>-98.45482272614104</c:v>
                </c:pt>
                <c:pt idx="320">
                  <c:v>-98.94535185193563</c:v>
                </c:pt>
                <c:pt idx="321">
                  <c:v>-110.040685224402</c:v>
                </c:pt>
                <c:pt idx="322">
                  <c:v>-117.591153862534</c:v>
                </c:pt>
                <c:pt idx="323">
                  <c:v>-119.6276541496112</c:v>
                </c:pt>
                <c:pt idx="324">
                  <c:v>-110.5994385411405</c:v>
                </c:pt>
                <c:pt idx="325">
                  <c:v>-107.2616206428091</c:v>
                </c:pt>
                <c:pt idx="326">
                  <c:v>-106.0695522984555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398088"/>
        <c:axId val="2053403768"/>
      </c:scatterChart>
      <c:valAx>
        <c:axId val="2053398088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Frequency (Hz)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70212598425197"/>
              <c:y val="0.92142506294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53403768"/>
        <c:crossesAt val="-150.0"/>
        <c:crossBetween val="midCat"/>
      </c:valAx>
      <c:valAx>
        <c:axId val="2053403768"/>
        <c:scaling>
          <c:orientation val="minMax"/>
          <c:min val="-15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Magnitude (dB)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3398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2416229221347"/>
          <c:y val="0.225951921882965"/>
          <c:w val="0.163694881889764"/>
          <c:h val="0.4918756096529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98580732964"/>
          <c:y val="0.0443353160421329"/>
          <c:w val="0.855324074074074"/>
          <c:h val="0.77815382776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Full-duplex Backscatter</c:v>
                </c:pt>
              </c:strCache>
            </c:strRef>
          </c:tx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3.31</c:v>
                </c:pt>
                <c:pt idx="1">
                  <c:v>2.31</c:v>
                </c:pt>
                <c:pt idx="2">
                  <c:v>1.31</c:v>
                </c:pt>
                <c:pt idx="3">
                  <c:v>0.31</c:v>
                </c:pt>
                <c:pt idx="4">
                  <c:v>-0.69</c:v>
                </c:pt>
                <c:pt idx="5">
                  <c:v>-1.69</c:v>
                </c:pt>
                <c:pt idx="6">
                  <c:v>-2.69</c:v>
                </c:pt>
                <c:pt idx="7">
                  <c:v>-3.69</c:v>
                </c:pt>
                <c:pt idx="8">
                  <c:v>-4.689999999999999</c:v>
                </c:pt>
                <c:pt idx="9">
                  <c:v>-5.689999999999999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0.0688562109074</c:v>
                </c:pt>
                <c:pt idx="1">
                  <c:v>0.0928513932211</c:v>
                </c:pt>
                <c:pt idx="2">
                  <c:v>0.1116260031</c:v>
                </c:pt>
                <c:pt idx="3">
                  <c:v>0.143819521317</c:v>
                </c:pt>
                <c:pt idx="4">
                  <c:v>0.199312758078</c:v>
                </c:pt>
                <c:pt idx="5">
                  <c:v>0.284571446766</c:v>
                </c:pt>
                <c:pt idx="6">
                  <c:v>0.37848509259</c:v>
                </c:pt>
                <c:pt idx="7">
                  <c:v>0.599640900376</c:v>
                </c:pt>
                <c:pt idx="8">
                  <c:v>0.953885290528</c:v>
                </c:pt>
                <c:pt idx="9">
                  <c:v>2.96888430961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</c:v>
                </c:pt>
              </c:strCache>
            </c:strRef>
          </c:tx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3.31</c:v>
                </c:pt>
                <c:pt idx="1">
                  <c:v>2.31</c:v>
                </c:pt>
                <c:pt idx="2">
                  <c:v>1.31</c:v>
                </c:pt>
                <c:pt idx="3">
                  <c:v>0.31</c:v>
                </c:pt>
                <c:pt idx="4">
                  <c:v>-0.69</c:v>
                </c:pt>
                <c:pt idx="5">
                  <c:v>-1.69</c:v>
                </c:pt>
                <c:pt idx="6">
                  <c:v>-2.69</c:v>
                </c:pt>
                <c:pt idx="7">
                  <c:v>-3.69</c:v>
                </c:pt>
                <c:pt idx="8">
                  <c:v>-4.689999999999999</c:v>
                </c:pt>
                <c:pt idx="9">
                  <c:v>-5.689999999999999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6.93050411792</c:v>
                </c:pt>
                <c:pt idx="1">
                  <c:v>9.33920002022</c:v>
                </c:pt>
                <c:pt idx="2">
                  <c:v>11.2187678077</c:v>
                </c:pt>
                <c:pt idx="3">
                  <c:v>14.426226395</c:v>
                </c:pt>
                <c:pt idx="4">
                  <c:v>19.9042625154</c:v>
                </c:pt>
                <c:pt idx="5">
                  <c:v>28.3012264671</c:v>
                </c:pt>
                <c:pt idx="6">
                  <c:v>37.2791963013</c:v>
                </c:pt>
                <c:pt idx="7">
                  <c:v>58.5627396722</c:v>
                </c:pt>
                <c:pt idx="8">
                  <c:v>90.66993555179992</c:v>
                </c:pt>
                <c:pt idx="9">
                  <c:v>240.505531004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999592"/>
        <c:axId val="2103005464"/>
      </c:scatterChart>
      <c:valAx>
        <c:axId val="2102999592"/>
        <c:scaling>
          <c:orientation val="minMax"/>
          <c:min val="-6.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Input Power (</a:t>
                </a:r>
                <a:r>
                  <a:rPr lang="en-US" sz="2000" b="0" dirty="0" err="1" smtClean="0"/>
                  <a:t>dBm</a:t>
                </a:r>
                <a:r>
                  <a:rPr lang="en-US" sz="2000" b="0" dirty="0" smtClean="0"/>
                  <a:t>)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3005464"/>
        <c:crossesAt val="0.0"/>
        <c:crossBetween val="midCat"/>
      </c:valAx>
      <c:valAx>
        <c:axId val="210300546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Recharge Time</a:t>
                </a:r>
                <a:r>
                  <a:rPr lang="en-US" sz="2000" b="0" baseline="0" dirty="0" smtClean="0"/>
                  <a:t> (</a:t>
                </a:r>
                <a:r>
                  <a:rPr lang="en-US" sz="2000" b="0" baseline="0" dirty="0" err="1" smtClean="0"/>
                  <a:t>ms</a:t>
                </a:r>
                <a:r>
                  <a:rPr lang="en-US" sz="2000" b="0" baseline="0" dirty="0" smtClean="0"/>
                  <a:t>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"/>
              <c:y val="0.2556169443469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02999592"/>
        <c:crossesAt val="-6.0"/>
        <c:crossBetween val="midCat"/>
      </c:valAx>
    </c:plotArea>
    <c:legend>
      <c:legendPos val="r"/>
      <c:layout>
        <c:manualLayout>
          <c:xMode val="edge"/>
          <c:yMode val="edge"/>
          <c:x val="0.615985022594332"/>
          <c:y val="0.0489431751872474"/>
          <c:w val="0.384014977405668"/>
          <c:h val="0.142209329289778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102831665759"/>
          <c:y val="0.0443353160421329"/>
          <c:w val="0.836287204173526"/>
          <c:h val="0.77815382776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Full-duplex Backscatter</c:v>
                </c:pt>
              </c:strCache>
            </c:strRef>
          </c:tx>
          <c:marker>
            <c:symbol val="none"/>
          </c:marker>
          <c:xVal>
            <c:numRef>
              <c:f>Sheet1!$A$2:$A$50</c:f>
              <c:numCache>
                <c:formatCode>General</c:formatCode>
                <c:ptCount val="49"/>
                <c:pt idx="0">
                  <c:v>0.0001</c:v>
                </c:pt>
                <c:pt idx="1">
                  <c:v>0.0002</c:v>
                </c:pt>
                <c:pt idx="2">
                  <c:v>0.0003</c:v>
                </c:pt>
                <c:pt idx="3">
                  <c:v>0.0004</c:v>
                </c:pt>
                <c:pt idx="4">
                  <c:v>0.0005</c:v>
                </c:pt>
                <c:pt idx="5">
                  <c:v>0.0006</c:v>
                </c:pt>
                <c:pt idx="6">
                  <c:v>0.0007</c:v>
                </c:pt>
                <c:pt idx="7">
                  <c:v>0.0008</c:v>
                </c:pt>
                <c:pt idx="8">
                  <c:v>0.0009</c:v>
                </c:pt>
                <c:pt idx="9">
                  <c:v>0.001</c:v>
                </c:pt>
                <c:pt idx="10">
                  <c:v>0.0011</c:v>
                </c:pt>
                <c:pt idx="11">
                  <c:v>0.0012</c:v>
                </c:pt>
                <c:pt idx="12">
                  <c:v>0.0013</c:v>
                </c:pt>
                <c:pt idx="13">
                  <c:v>0.0014</c:v>
                </c:pt>
                <c:pt idx="14">
                  <c:v>0.0015</c:v>
                </c:pt>
                <c:pt idx="15">
                  <c:v>0.0016</c:v>
                </c:pt>
                <c:pt idx="16">
                  <c:v>0.0017</c:v>
                </c:pt>
                <c:pt idx="17">
                  <c:v>0.0018</c:v>
                </c:pt>
                <c:pt idx="18">
                  <c:v>0.0019</c:v>
                </c:pt>
                <c:pt idx="19">
                  <c:v>0.002</c:v>
                </c:pt>
                <c:pt idx="20">
                  <c:v>0.0021</c:v>
                </c:pt>
                <c:pt idx="21">
                  <c:v>0.0022</c:v>
                </c:pt>
                <c:pt idx="22">
                  <c:v>0.0023</c:v>
                </c:pt>
                <c:pt idx="23">
                  <c:v>0.0024</c:v>
                </c:pt>
                <c:pt idx="24">
                  <c:v>0.0025</c:v>
                </c:pt>
                <c:pt idx="25">
                  <c:v>0.0026</c:v>
                </c:pt>
                <c:pt idx="26">
                  <c:v>0.0027</c:v>
                </c:pt>
                <c:pt idx="27">
                  <c:v>0.0028</c:v>
                </c:pt>
                <c:pt idx="28">
                  <c:v>0.0029</c:v>
                </c:pt>
                <c:pt idx="29">
                  <c:v>0.003</c:v>
                </c:pt>
                <c:pt idx="30">
                  <c:v>0.0031</c:v>
                </c:pt>
                <c:pt idx="31">
                  <c:v>0.0032</c:v>
                </c:pt>
                <c:pt idx="32">
                  <c:v>0.0033</c:v>
                </c:pt>
                <c:pt idx="33">
                  <c:v>0.0034</c:v>
                </c:pt>
                <c:pt idx="34">
                  <c:v>0.0035</c:v>
                </c:pt>
                <c:pt idx="35">
                  <c:v>0.0036</c:v>
                </c:pt>
                <c:pt idx="36">
                  <c:v>0.0037</c:v>
                </c:pt>
                <c:pt idx="37">
                  <c:v>0.0038</c:v>
                </c:pt>
                <c:pt idx="38">
                  <c:v>0.0039</c:v>
                </c:pt>
                <c:pt idx="39">
                  <c:v>0.004</c:v>
                </c:pt>
                <c:pt idx="40">
                  <c:v>0.0041</c:v>
                </c:pt>
                <c:pt idx="41">
                  <c:v>0.0042</c:v>
                </c:pt>
                <c:pt idx="42">
                  <c:v>0.0043</c:v>
                </c:pt>
                <c:pt idx="43">
                  <c:v>0.0044</c:v>
                </c:pt>
                <c:pt idx="44">
                  <c:v>0.0045</c:v>
                </c:pt>
                <c:pt idx="45">
                  <c:v>0.0046</c:v>
                </c:pt>
                <c:pt idx="46">
                  <c:v>0.0047</c:v>
                </c:pt>
                <c:pt idx="47">
                  <c:v>0.0048</c:v>
                </c:pt>
                <c:pt idx="48">
                  <c:v>0.0049</c:v>
                </c:pt>
              </c:numCache>
            </c:numRef>
          </c:xVal>
          <c:yVal>
            <c:numRef>
              <c:f>Sheet1!$D$2:$D$50</c:f>
              <c:numCache>
                <c:formatCode>General</c:formatCode>
                <c:ptCount val="49"/>
                <c:pt idx="0">
                  <c:v>0.470964850351344</c:v>
                </c:pt>
                <c:pt idx="1">
                  <c:v>0.943864814441975</c:v>
                </c:pt>
                <c:pt idx="2">
                  <c:v>1.418708038066248</c:v>
                </c:pt>
                <c:pt idx="3">
                  <c:v>1.89550270212789</c:v>
                </c:pt>
                <c:pt idx="4">
                  <c:v>2.374257022794874</c:v>
                </c:pt>
                <c:pt idx="5">
                  <c:v>2.854979251654937</c:v>
                </c:pt>
                <c:pt idx="6">
                  <c:v>3.337677675871906</c:v>
                </c:pt>
                <c:pt idx="7">
                  <c:v>3.822360618342593</c:v>
                </c:pt>
                <c:pt idx="8">
                  <c:v>4.309036437854531</c:v>
                </c:pt>
                <c:pt idx="9">
                  <c:v>4.797713529244295</c:v>
                </c:pt>
                <c:pt idx="10">
                  <c:v>5.288400323556703</c:v>
                </c:pt>
                <c:pt idx="11">
                  <c:v>5.7811052882045</c:v>
                </c:pt>
                <c:pt idx="12">
                  <c:v>6.275836927129014</c:v>
                </c:pt>
                <c:pt idx="13">
                  <c:v>6.77260378096139</c:v>
                </c:pt>
                <c:pt idx="14">
                  <c:v>7.271414427184532</c:v>
                </c:pt>
                <c:pt idx="15">
                  <c:v>7.772277480295906</c:v>
                </c:pt>
                <c:pt idx="16">
                  <c:v>8.275201591970923</c:v>
                </c:pt>
                <c:pt idx="17">
                  <c:v>8.780195451227234</c:v>
                </c:pt>
                <c:pt idx="18">
                  <c:v>9.287267784589572</c:v>
                </c:pt>
                <c:pt idx="19">
                  <c:v>9.7964273562555</c:v>
                </c:pt>
                <c:pt idx="20">
                  <c:v>10.3076829682618</c:v>
                </c:pt>
                <c:pt idx="21">
                  <c:v>10.8210434606517</c:v>
                </c:pt>
                <c:pt idx="22">
                  <c:v>11.33651771164283</c:v>
                </c:pt>
                <c:pt idx="23">
                  <c:v>11.85411463779584</c:v>
                </c:pt>
                <c:pt idx="24">
                  <c:v>12.37384319418394</c:v>
                </c:pt>
                <c:pt idx="25">
                  <c:v>12.89571237456312</c:v>
                </c:pt>
                <c:pt idx="26">
                  <c:v>13.41973121154314</c:v>
                </c:pt>
                <c:pt idx="27">
                  <c:v>13.94590877675923</c:v>
                </c:pt>
                <c:pt idx="28">
                  <c:v>14.4742541810448</c:v>
                </c:pt>
                <c:pt idx="29">
                  <c:v>15.00477657460462</c:v>
                </c:pt>
                <c:pt idx="30">
                  <c:v>15.53748514718898</c:v>
                </c:pt>
                <c:pt idx="31">
                  <c:v>16.07238912826859</c:v>
                </c:pt>
                <c:pt idx="32">
                  <c:v>16.60949778721047</c:v>
                </c:pt>
                <c:pt idx="33">
                  <c:v>17.14882043345391</c:v>
                </c:pt>
                <c:pt idx="34">
                  <c:v>17.69036641668828</c:v>
                </c:pt>
                <c:pt idx="35">
                  <c:v>18.2341451270311</c:v>
                </c:pt>
                <c:pt idx="36">
                  <c:v>18.78016599520641</c:v>
                </c:pt>
                <c:pt idx="37">
                  <c:v>19.32843849272516</c:v>
                </c:pt>
                <c:pt idx="38">
                  <c:v>19.878972132065</c:v>
                </c:pt>
                <c:pt idx="39">
                  <c:v>20.4317764668525</c:v>
                </c:pt>
                <c:pt idx="40">
                  <c:v>20.98686109204453</c:v>
                </c:pt>
                <c:pt idx="41">
                  <c:v>21.54423564411156</c:v>
                </c:pt>
                <c:pt idx="42">
                  <c:v>22.10390980122125</c:v>
                </c:pt>
                <c:pt idx="43">
                  <c:v>22.66589328342359</c:v>
                </c:pt>
                <c:pt idx="44">
                  <c:v>23.23019585283594</c:v>
                </c:pt>
                <c:pt idx="45">
                  <c:v>23.79682731382953</c:v>
                </c:pt>
                <c:pt idx="46">
                  <c:v>24.36579751321625</c:v>
                </c:pt>
                <c:pt idx="47">
                  <c:v>24.93711634043732</c:v>
                </c:pt>
                <c:pt idx="48">
                  <c:v>25.51079372775187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Conventional</c:v>
                </c:pt>
              </c:strCache>
            </c:strRef>
          </c:tx>
          <c:marker>
            <c:symbol val="none"/>
          </c:marker>
          <c:xVal>
            <c:numRef>
              <c:f>Sheet1!$A$2:$A$50</c:f>
              <c:numCache>
                <c:formatCode>General</c:formatCode>
                <c:ptCount val="49"/>
                <c:pt idx="0">
                  <c:v>0.0001</c:v>
                </c:pt>
                <c:pt idx="1">
                  <c:v>0.0002</c:v>
                </c:pt>
                <c:pt idx="2">
                  <c:v>0.0003</c:v>
                </c:pt>
                <c:pt idx="3">
                  <c:v>0.0004</c:v>
                </c:pt>
                <c:pt idx="4">
                  <c:v>0.0005</c:v>
                </c:pt>
                <c:pt idx="5">
                  <c:v>0.0006</c:v>
                </c:pt>
                <c:pt idx="6">
                  <c:v>0.0007</c:v>
                </c:pt>
                <c:pt idx="7">
                  <c:v>0.0008</c:v>
                </c:pt>
                <c:pt idx="8">
                  <c:v>0.0009</c:v>
                </c:pt>
                <c:pt idx="9">
                  <c:v>0.001</c:v>
                </c:pt>
                <c:pt idx="10">
                  <c:v>0.0011</c:v>
                </c:pt>
                <c:pt idx="11">
                  <c:v>0.0012</c:v>
                </c:pt>
                <c:pt idx="12">
                  <c:v>0.0013</c:v>
                </c:pt>
                <c:pt idx="13">
                  <c:v>0.0014</c:v>
                </c:pt>
                <c:pt idx="14">
                  <c:v>0.0015</c:v>
                </c:pt>
                <c:pt idx="15">
                  <c:v>0.0016</c:v>
                </c:pt>
                <c:pt idx="16">
                  <c:v>0.0017</c:v>
                </c:pt>
                <c:pt idx="17">
                  <c:v>0.0018</c:v>
                </c:pt>
                <c:pt idx="18">
                  <c:v>0.0019</c:v>
                </c:pt>
                <c:pt idx="19">
                  <c:v>0.002</c:v>
                </c:pt>
                <c:pt idx="20">
                  <c:v>0.0021</c:v>
                </c:pt>
                <c:pt idx="21">
                  <c:v>0.0022</c:v>
                </c:pt>
                <c:pt idx="22">
                  <c:v>0.0023</c:v>
                </c:pt>
                <c:pt idx="23">
                  <c:v>0.0024</c:v>
                </c:pt>
                <c:pt idx="24">
                  <c:v>0.0025</c:v>
                </c:pt>
                <c:pt idx="25">
                  <c:v>0.0026</c:v>
                </c:pt>
                <c:pt idx="26">
                  <c:v>0.0027</c:v>
                </c:pt>
                <c:pt idx="27">
                  <c:v>0.0028</c:v>
                </c:pt>
                <c:pt idx="28">
                  <c:v>0.0029</c:v>
                </c:pt>
                <c:pt idx="29">
                  <c:v>0.003</c:v>
                </c:pt>
                <c:pt idx="30">
                  <c:v>0.0031</c:v>
                </c:pt>
                <c:pt idx="31">
                  <c:v>0.0032</c:v>
                </c:pt>
                <c:pt idx="32">
                  <c:v>0.0033</c:v>
                </c:pt>
                <c:pt idx="33">
                  <c:v>0.0034</c:v>
                </c:pt>
                <c:pt idx="34">
                  <c:v>0.0035</c:v>
                </c:pt>
                <c:pt idx="35">
                  <c:v>0.0036</c:v>
                </c:pt>
                <c:pt idx="36">
                  <c:v>0.0037</c:v>
                </c:pt>
                <c:pt idx="37">
                  <c:v>0.0038</c:v>
                </c:pt>
                <c:pt idx="38">
                  <c:v>0.0039</c:v>
                </c:pt>
                <c:pt idx="39">
                  <c:v>0.004</c:v>
                </c:pt>
                <c:pt idx="40">
                  <c:v>0.0041</c:v>
                </c:pt>
                <c:pt idx="41">
                  <c:v>0.0042</c:v>
                </c:pt>
                <c:pt idx="42">
                  <c:v>0.0043</c:v>
                </c:pt>
                <c:pt idx="43">
                  <c:v>0.0044</c:v>
                </c:pt>
                <c:pt idx="44">
                  <c:v>0.0045</c:v>
                </c:pt>
                <c:pt idx="45">
                  <c:v>0.0046</c:v>
                </c:pt>
                <c:pt idx="46">
                  <c:v>0.0047</c:v>
                </c:pt>
                <c:pt idx="47">
                  <c:v>0.0048</c:v>
                </c:pt>
                <c:pt idx="48">
                  <c:v>0.0049</c:v>
                </c:pt>
              </c:numCache>
            </c:numRef>
          </c:xVal>
          <c:yVal>
            <c:numRef>
              <c:f>Sheet1!$E$2:$E$50</c:f>
              <c:numCache>
                <c:formatCode>General</c:formatCode>
                <c:ptCount val="49"/>
                <c:pt idx="0">
                  <c:v>5.253607357826672</c:v>
                </c:pt>
                <c:pt idx="1">
                  <c:v>10.78378594334931</c:v>
                </c:pt>
                <c:pt idx="2">
                  <c:v>16.60512546162203</c:v>
                </c:pt>
                <c:pt idx="3">
                  <c:v>22.73298683100984</c:v>
                </c:pt>
                <c:pt idx="4">
                  <c:v>29.18354303293514</c:v>
                </c:pt>
                <c:pt idx="5">
                  <c:v>35.97382212977687</c:v>
                </c:pt>
                <c:pt idx="6">
                  <c:v>43.12175256623047</c:v>
                </c:pt>
                <c:pt idx="7">
                  <c:v>50.6462108755886</c:v>
                </c:pt>
                <c:pt idx="8">
                  <c:v>58.5670719188697</c:v>
                </c:pt>
                <c:pt idx="9">
                  <c:v>66.90526179154672</c:v>
                </c:pt>
                <c:pt idx="10">
                  <c:v>75.68281353980734</c:v>
                </c:pt>
                <c:pt idx="11">
                  <c:v>84.92292583584498</c:v>
                </c:pt>
                <c:pt idx="12">
                  <c:v>94.6500247696528</c:v>
                </c:pt>
                <c:pt idx="13">
                  <c:v>104.8898289231895</c:v>
                </c:pt>
                <c:pt idx="14">
                  <c:v>115.6694179016281</c:v>
                </c:pt>
                <c:pt idx="15">
                  <c:v>127.0173045057241</c:v>
                </c:pt>
                <c:pt idx="16">
                  <c:v>138.9635107391505</c:v>
                </c:pt>
                <c:pt idx="17">
                  <c:v>151.5396478549903</c:v>
                </c:pt>
                <c:pt idx="18">
                  <c:v>164.7790006564719</c:v>
                </c:pt>
                <c:pt idx="19">
                  <c:v>178.7166162785109</c:v>
                </c:pt>
                <c:pt idx="20">
                  <c:v>193.3893976887031</c:v>
                </c:pt>
                <c:pt idx="21">
                  <c:v>208.8362021591625</c:v>
                </c:pt>
                <c:pt idx="22">
                  <c:v>225.0979449740141</c:v>
                </c:pt>
                <c:pt idx="23">
                  <c:v>242.2177086514735</c:v>
                </c:pt>
                <c:pt idx="24">
                  <c:v>260.2408579743484</c:v>
                </c:pt>
                <c:pt idx="25">
                  <c:v>279.2151611384891</c:v>
                </c:pt>
                <c:pt idx="26">
                  <c:v>299.1909173452266</c:v>
                </c:pt>
                <c:pt idx="27">
                  <c:v>320.2210911812766</c:v>
                </c:pt>
                <c:pt idx="28">
                  <c:v>342.3614541478735</c:v>
                </c:pt>
                <c:pt idx="29">
                  <c:v>365.6707337203203</c:v>
                </c:pt>
                <c:pt idx="30">
                  <c:v>390.2107703393828</c:v>
                </c:pt>
                <c:pt idx="31">
                  <c:v>416.0466827575094</c:v>
                </c:pt>
                <c:pt idx="32">
                  <c:v>443.2470421853844</c:v>
                </c:pt>
                <c:pt idx="33">
                  <c:v>471.8840557081656</c:v>
                </c:pt>
                <c:pt idx="34">
                  <c:v>502.0337594658342</c:v>
                </c:pt>
                <c:pt idx="35">
                  <c:v>533.7762221184921</c:v>
                </c:pt>
                <c:pt idx="36">
                  <c:v>567.1957591453015</c:v>
                </c:pt>
                <c:pt idx="37">
                  <c:v>602.3811585550891</c:v>
                </c:pt>
                <c:pt idx="38">
                  <c:v>639.4259186175374</c:v>
                </c:pt>
                <c:pt idx="39">
                  <c:v>678.4284982564297</c:v>
                </c:pt>
                <c:pt idx="40">
                  <c:v>719.4925807807454</c:v>
                </c:pt>
                <c:pt idx="41">
                  <c:v>762.7273516655234</c:v>
                </c:pt>
                <c:pt idx="42">
                  <c:v>808.2477911324891</c:v>
                </c:pt>
                <c:pt idx="43">
                  <c:v>856.1749823205657</c:v>
                </c:pt>
                <c:pt idx="44">
                  <c:v>906.6364358786531</c:v>
                </c:pt>
                <c:pt idx="45">
                  <c:v>959.766431857583</c:v>
                </c:pt>
                <c:pt idx="46">
                  <c:v>1015.706379825114</c:v>
                </c:pt>
                <c:pt idx="47">
                  <c:v>1074.605198177214</c:v>
                </c:pt>
                <c:pt idx="48">
                  <c:v>1136.619713671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307848"/>
        <c:axId val="2139313480"/>
      </c:scatterChart>
      <c:valAx>
        <c:axId val="2139307848"/>
        <c:scaling>
          <c:orientation val="minMax"/>
          <c:max val="0.005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Bit Error Rate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9313480"/>
        <c:crossesAt val="0.0"/>
        <c:crossBetween val="midCat"/>
      </c:valAx>
      <c:valAx>
        <c:axId val="2139313480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Average Overhead (%)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"/>
              <c:y val="0.2556169443469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930784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00773192467828"/>
          <c:y val="0.0559857521886698"/>
          <c:w val="0.388487959368727"/>
          <c:h val="0.130257099060084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BC75C-F8EB-7F4A-BCEC-34D19EC79940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26CB-F757-434F-A57E-BE60205AF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1F5E-C6B0-1245-91B7-20777DF36B20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95CA-96D2-5147-9891-8992C0FC5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7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33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6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2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4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6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1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995CA-96D2-5147-9891-8992C0FC59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6904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9872"/>
            <a:ext cx="6400800" cy="24689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1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SIGCOMM 2013 – Hong Kong,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7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SIGCOMM 2013 – Hong Kong,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3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SIGCOMM 2013 – Hong Kong,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SIGCOMM 2013 – Hong Kong,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SIGCOMM 2013 – Hong Kong,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SIGCOMM 2013 – Hong Kong, China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982E0-BE8A-F441-8979-038CFB0F4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4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7F3C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png"/><Relationship Id="rId5" Type="http://schemas.openxmlformats.org/officeDocument/2006/relationships/chart" Target="../charts/chart3.xml"/><Relationship Id="rId6" Type="http://schemas.openxmlformats.org/officeDocument/2006/relationships/image" Target="../media/image6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png"/><Relationship Id="rId5" Type="http://schemas.openxmlformats.org/officeDocument/2006/relationships/chart" Target="../charts/chart4.xml"/><Relationship Id="rId6" Type="http://schemas.openxmlformats.org/officeDocument/2006/relationships/image" Target="../media/image6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5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chart" Target="../charts/chart6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chart" Target="../charts/chart1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image" Target="../media/image6.emf"/><Relationship Id="rId6" Type="http://schemas.openxmlformats.org/officeDocument/2006/relationships/chart" Target="../charts/chart2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6901">
            <a:off x="2461444" y="964180"/>
            <a:ext cx="4291236" cy="2410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744" y="2691160"/>
            <a:ext cx="9144000" cy="1690491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Full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duplex Backscatter </a:t>
            </a:r>
            <a:r>
              <a:rPr lang="en-US" dirty="0" smtClean="0">
                <a:solidFill>
                  <a:schemeClr val="tx1"/>
                </a:solidFill>
              </a:rPr>
              <a:t>for &lt;1 </a:t>
            </a:r>
            <a:r>
              <a:rPr lang="en-US" dirty="0" err="1" smtClean="0">
                <a:solidFill>
                  <a:schemeClr val="tx1"/>
                </a:solidFill>
              </a:rPr>
              <a:t>μW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536" y="5049143"/>
            <a:ext cx="8128000" cy="1485899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Vincent Liu</a:t>
            </a:r>
            <a:endParaRPr lang="en-US" sz="3400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Vamsi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Talla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Shyam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Gollakota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067" y="4859563"/>
            <a:ext cx="1680936" cy="16809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58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1"/>
    </mc:Choice>
    <mc:Fallback xmlns="">
      <p:transition xmlns:p14="http://schemas.microsoft.com/office/powerpoint/2010/main" spd="slow" advTm="66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858" flipH="1">
            <a:off x="5295679" y="3523749"/>
            <a:ext cx="2004888" cy="1126085"/>
          </a:xfrm>
          <a:prstGeom prst="rect">
            <a:avLst/>
          </a:prstGeom>
        </p:spPr>
      </p:pic>
      <p:pic>
        <p:nvPicPr>
          <p:cNvPr id="29" name="Picture 28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142">
            <a:off x="1697913" y="3531328"/>
            <a:ext cx="2004888" cy="112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Challenge: Bob’s Reflections Lose Information</a:t>
            </a:r>
            <a:endParaRPr lang="en-US" sz="3600" dirty="0"/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1595370189"/>
              </p:ext>
            </p:extLst>
          </p:nvPr>
        </p:nvGraphicFramePr>
        <p:xfrm>
          <a:off x="269874" y="4371933"/>
          <a:ext cx="8416926" cy="24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8" name="Picture 37" descr="ambien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17406" r="43306" b="65373"/>
          <a:stretch/>
        </p:blipFill>
        <p:spPr>
          <a:xfrm>
            <a:off x="3890029" y="1107130"/>
            <a:ext cx="1218419" cy="1188514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38" idx="2"/>
            <a:endCxn id="29" idx="0"/>
          </p:cNvCxnSpPr>
          <p:nvPr/>
        </p:nvCxnSpPr>
        <p:spPr>
          <a:xfrm flipH="1">
            <a:off x="3118466" y="2295644"/>
            <a:ext cx="1380773" cy="1421630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365500" y="3796804"/>
            <a:ext cx="2325494" cy="0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2"/>
            <a:endCxn id="27" idx="0"/>
          </p:cNvCxnSpPr>
          <p:nvPr/>
        </p:nvCxnSpPr>
        <p:spPr>
          <a:xfrm>
            <a:off x="4499239" y="2295644"/>
            <a:ext cx="1380775" cy="1414051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6407" y="2699968"/>
            <a:ext cx="78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868688" y="2692390"/>
            <a:ext cx="67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492500" y="4088172"/>
            <a:ext cx="1968500" cy="0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22237" y="954881"/>
            <a:ext cx="311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absorbs: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Existing signal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</a:t>
            </a:r>
            <a:endParaRPr lang="en-US" sz="1400" dirty="0"/>
          </a:p>
          <a:p>
            <a:r>
              <a:rPr lang="en-US" sz="2400" dirty="0" smtClean="0"/>
              <a:t>Alice reflects:</a:t>
            </a:r>
          </a:p>
          <a:p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   Existing signal</a:t>
            </a:r>
          </a:p>
          <a:p>
            <a:r>
              <a:rPr lang="en-US" sz="2400" dirty="0">
                <a:solidFill>
                  <a:srgbClr val="CB5628"/>
                </a:solidFill>
              </a:rPr>
              <a:t> </a:t>
            </a:r>
            <a:r>
              <a:rPr lang="en-US" sz="2400" dirty="0" smtClean="0">
                <a:solidFill>
                  <a:srgbClr val="CB5628"/>
                </a:solidFill>
              </a:rPr>
              <a:t>   &amp; </a:t>
            </a:r>
            <a:r>
              <a:rPr lang="en-US" sz="2400" dirty="0" smtClean="0">
                <a:solidFill>
                  <a:srgbClr val="CB5628"/>
                </a:solidFill>
                <a:cs typeface="Times New Roman"/>
              </a:rPr>
              <a:t>Reflection</a:t>
            </a:r>
            <a:endParaRPr lang="en-US" sz="2400" dirty="0">
              <a:solidFill>
                <a:srgbClr val="CB562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2145" y="4563417"/>
            <a:ext cx="172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absorbs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807108" y="4563417"/>
            <a:ext cx="167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reflects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789850" y="954881"/>
            <a:ext cx="141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Source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8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75"/>
    </mc:Choice>
    <mc:Fallback xmlns="">
      <p:transition xmlns:p14="http://schemas.microsoft.com/office/powerpoint/2010/main" spd="slow" advTm="539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 uiExpand="1">
        <p:bldSub>
          <a:bldChart bld="series" animBg="0"/>
        </p:bldSub>
      </p:bldGraphic>
      <p:bldGraphic spid="39" grpId="1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858" flipH="1">
            <a:off x="5295679" y="3523749"/>
            <a:ext cx="2004888" cy="1126085"/>
          </a:xfrm>
          <a:prstGeom prst="rect">
            <a:avLst/>
          </a:prstGeom>
        </p:spPr>
      </p:pic>
      <p:pic>
        <p:nvPicPr>
          <p:cNvPr id="46" name="Picture 45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142">
            <a:off x="1697913" y="3531328"/>
            <a:ext cx="2004888" cy="112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Change Phase Instead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766" y="954881"/>
            <a:ext cx="311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sends ‘0’: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Existing signal</a:t>
            </a:r>
          </a:p>
          <a:p>
            <a:r>
              <a:rPr lang="en-US" sz="2400" i="1" dirty="0">
                <a:solidFill>
                  <a:srgbClr val="CB5628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CB5628"/>
                </a:solidFill>
                <a:latin typeface="Times New Roman"/>
                <a:cs typeface="Times New Roman"/>
              </a:rPr>
              <a:t>   </a:t>
            </a:r>
            <a:r>
              <a:rPr lang="en-US" sz="2400" i="1" dirty="0" smtClean="0">
                <a:solidFill>
                  <a:srgbClr val="CB5628"/>
                </a:solidFill>
                <a:cs typeface="Times New Roman"/>
              </a:rPr>
              <a:t>&amp;</a:t>
            </a:r>
            <a:r>
              <a:rPr lang="en-US" sz="2400" i="1" dirty="0" smtClean="0">
                <a:solidFill>
                  <a:srgbClr val="CB5628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CB5628"/>
                </a:solidFill>
                <a:latin typeface="Times New Roman"/>
                <a:cs typeface="Times New Roman"/>
              </a:rPr>
              <a:t>θ</a:t>
            </a:r>
            <a:r>
              <a:rPr lang="en-US" sz="2400" dirty="0">
                <a:solidFill>
                  <a:srgbClr val="CB5628"/>
                </a:solidFill>
                <a:cs typeface="Times New Roman"/>
              </a:rPr>
              <a:t> </a:t>
            </a:r>
            <a:r>
              <a:rPr lang="en-US" sz="2400" dirty="0" smtClean="0">
                <a:solidFill>
                  <a:srgbClr val="CB5628"/>
                </a:solidFill>
                <a:cs typeface="Times New Roman"/>
              </a:rPr>
              <a:t>shift</a:t>
            </a:r>
            <a:r>
              <a:rPr lang="en-US" sz="2400" dirty="0" smtClean="0">
                <a:solidFill>
                  <a:schemeClr val="accent1"/>
                </a:solidFill>
              </a:rPr>
              <a:t>	</a:t>
            </a:r>
          </a:p>
          <a:p>
            <a:endParaRPr lang="en-US" sz="2400" dirty="0"/>
          </a:p>
          <a:p>
            <a:r>
              <a:rPr lang="en-US" sz="2400" dirty="0" smtClean="0"/>
              <a:t>Bob sends ‘1’:</a:t>
            </a:r>
          </a:p>
          <a:p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   Existing signal</a:t>
            </a:r>
          </a:p>
          <a:p>
            <a:r>
              <a:rPr lang="en-US" sz="2400" dirty="0">
                <a:solidFill>
                  <a:srgbClr val="CB5628"/>
                </a:solidFill>
              </a:rPr>
              <a:t> </a:t>
            </a:r>
            <a:r>
              <a:rPr lang="en-US" sz="2400" dirty="0" smtClean="0">
                <a:solidFill>
                  <a:srgbClr val="CB5628"/>
                </a:solidFill>
              </a:rPr>
              <a:t>   &amp; </a:t>
            </a:r>
            <a:r>
              <a:rPr lang="en-US" sz="2400" dirty="0" smtClean="0">
                <a:solidFill>
                  <a:srgbClr val="CB5628"/>
                </a:solidFill>
                <a:cs typeface="Times New Roman"/>
              </a:rPr>
              <a:t>-</a:t>
            </a:r>
            <a:r>
              <a:rPr lang="en-US" sz="2400" i="1" dirty="0" err="1" smtClean="0">
                <a:solidFill>
                  <a:srgbClr val="CB5628"/>
                </a:solidFill>
                <a:latin typeface="Times New Roman"/>
                <a:cs typeface="Times New Roman"/>
              </a:rPr>
              <a:t>θ</a:t>
            </a:r>
            <a:r>
              <a:rPr lang="en-US" sz="2400" dirty="0">
                <a:solidFill>
                  <a:srgbClr val="CB5628"/>
                </a:solidFill>
                <a:cs typeface="Times New Roman"/>
              </a:rPr>
              <a:t> </a:t>
            </a:r>
            <a:r>
              <a:rPr lang="en-US" sz="2400" dirty="0" smtClean="0">
                <a:solidFill>
                  <a:srgbClr val="CB5628"/>
                </a:solidFill>
                <a:cs typeface="Times New Roman"/>
              </a:rPr>
              <a:t>shift</a:t>
            </a:r>
            <a:endParaRPr lang="en-US" sz="2400" dirty="0">
              <a:solidFill>
                <a:srgbClr val="CB5628"/>
              </a:solidFill>
            </a:endParaRP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1600588728"/>
              </p:ext>
            </p:extLst>
          </p:nvPr>
        </p:nvGraphicFramePr>
        <p:xfrm>
          <a:off x="269874" y="4371933"/>
          <a:ext cx="8416926" cy="24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702145" y="4563417"/>
            <a:ext cx="172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absorbs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7108" y="4563417"/>
            <a:ext cx="167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reflects</a:t>
            </a:r>
            <a:endParaRPr lang="en-US" sz="2400" dirty="0"/>
          </a:p>
        </p:txBody>
      </p:sp>
      <p:pic>
        <p:nvPicPr>
          <p:cNvPr id="47" name="Picture 46" descr="ambient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17406" r="43306" b="65373"/>
          <a:stretch/>
        </p:blipFill>
        <p:spPr>
          <a:xfrm>
            <a:off x="3890029" y="1107130"/>
            <a:ext cx="1218419" cy="1188514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47" idx="2"/>
            <a:endCxn id="46" idx="0"/>
          </p:cNvCxnSpPr>
          <p:nvPr/>
        </p:nvCxnSpPr>
        <p:spPr>
          <a:xfrm flipH="1">
            <a:off x="3118466" y="2295644"/>
            <a:ext cx="1380773" cy="1421630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65500" y="3796804"/>
            <a:ext cx="2325494" cy="0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45" idx="0"/>
          </p:cNvCxnSpPr>
          <p:nvPr/>
        </p:nvCxnSpPr>
        <p:spPr>
          <a:xfrm>
            <a:off x="4499239" y="2295644"/>
            <a:ext cx="1380775" cy="1414051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36407" y="2699968"/>
            <a:ext cx="78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868688" y="2692390"/>
            <a:ext cx="67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3492500" y="4088172"/>
            <a:ext cx="1968500" cy="0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89850" y="954881"/>
            <a:ext cx="141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Source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4935331" y="3575890"/>
            <a:ext cx="2662019" cy="767904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Bob can decode Alice’s signal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68073" y="3576163"/>
            <a:ext cx="2662019" cy="795770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Alice can decode Bob’s signal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0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15"/>
    </mc:Choice>
    <mc:Fallback xmlns="">
      <p:transition xmlns:p14="http://schemas.microsoft.com/office/powerpoint/2010/main" spd="slow" advTm="469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2" uiExpand="1">
        <p:bldSub>
          <a:bldChart bld="series" animBg="0"/>
        </p:bldSub>
      </p:bldGraphic>
      <p:bldGraphic spid="42" grpId="3" uiExpand="1">
        <p:bldSub>
          <a:bldChart bld="series" animBg="0"/>
        </p:bldSub>
      </p:bldGraphic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715784"/>
            <a:ext cx="9144000" cy="202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dirty="0" smtClean="0">
                <a:sym typeface="Wingdings"/>
              </a:rPr>
              <a:t>Practically, phase modulation is imperfect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89796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Residual interference</a:t>
            </a:r>
            <a:endParaRPr lang="en-US" sz="4000" dirty="0">
              <a:solidFill>
                <a:srgbClr val="000000"/>
              </a:solidFill>
            </a:endParaRPr>
          </a:p>
          <a:p>
            <a:pPr algn="ctr"/>
            <a:endParaRPr lang="en-US" sz="4000" dirty="0"/>
          </a:p>
        </p:txBody>
      </p:sp>
      <p:sp>
        <p:nvSpPr>
          <p:cNvPr id="7" name="Down Arrow 6"/>
          <p:cNvSpPr/>
          <p:nvPr/>
        </p:nvSpPr>
        <p:spPr>
          <a:xfrm>
            <a:off x="4027166" y="2980697"/>
            <a:ext cx="1174572" cy="1295631"/>
          </a:xfrm>
          <a:prstGeom prst="downArrow">
            <a:avLst/>
          </a:prstGeom>
          <a:gradFill>
            <a:gsLst>
              <a:gs pos="0">
                <a:srgbClr val="CB5628"/>
              </a:gs>
              <a:gs pos="31000">
                <a:srgbClr val="CB5628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rgbClr val="CB562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2"/>
    </mc:Choice>
    <mc:Fallback xmlns="">
      <p:transition xmlns:p14="http://schemas.microsoft.com/office/powerpoint/2010/main" spd="slow" advTm="320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2"/>
            <a:ext cx="9144000" cy="1523085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Solution: Leverage Difference in Rates to Eliminate Residual Interference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" y="3622408"/>
            <a:ext cx="8229600" cy="1224121"/>
          </a:xfrm>
        </p:spPr>
        <p:txBody>
          <a:bodyPr numCol="2" spcCol="548640"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Remove interference with </a:t>
            </a:r>
            <a:r>
              <a:rPr lang="en-US" sz="2800" dirty="0" smtClean="0">
                <a:solidFill>
                  <a:srgbClr val="CB5628"/>
                </a:solidFill>
              </a:rPr>
              <a:t>high-pass </a:t>
            </a:r>
            <a:r>
              <a:rPr lang="en-US" sz="2800" dirty="0" smtClean="0"/>
              <a:t>filter</a:t>
            </a:r>
          </a:p>
          <a:p>
            <a:pPr marL="0" indent="0" algn="ctr">
              <a:buNone/>
            </a:pPr>
            <a:r>
              <a:rPr lang="en-US" sz="2800" dirty="0" smtClean="0"/>
              <a:t>Remove interference with </a:t>
            </a:r>
            <a:r>
              <a:rPr lang="en-US" sz="2800" dirty="0" smtClean="0">
                <a:solidFill>
                  <a:srgbClr val="CB5628"/>
                </a:solidFill>
              </a:rPr>
              <a:t>low</a:t>
            </a:r>
            <a:r>
              <a:rPr lang="en-US" sz="2800" dirty="0">
                <a:solidFill>
                  <a:srgbClr val="CB5628"/>
                </a:solidFill>
              </a:rPr>
              <a:t>-pass </a:t>
            </a:r>
            <a:r>
              <a:rPr lang="en-US" sz="2800" dirty="0"/>
              <a:t>filter </a:t>
            </a:r>
            <a:endParaRPr lang="en-US" sz="2800" dirty="0" smtClean="0"/>
          </a:p>
        </p:txBody>
      </p:sp>
      <p:sp>
        <p:nvSpPr>
          <p:cNvPr id="38" name="Rounded Rectangle 37"/>
          <p:cNvSpPr/>
          <p:nvPr/>
        </p:nvSpPr>
        <p:spPr>
          <a:xfrm>
            <a:off x="330707" y="5235979"/>
            <a:ext cx="8409881" cy="1320712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Can be done with cheap, passive circuits at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 additional power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858" flipH="1">
            <a:off x="5660549" y="1975650"/>
            <a:ext cx="2004888" cy="1126085"/>
          </a:xfrm>
          <a:prstGeom prst="rect">
            <a:avLst/>
          </a:prstGeom>
        </p:spPr>
      </p:pic>
      <p:pic>
        <p:nvPicPr>
          <p:cNvPr id="15" name="Picture 14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142">
            <a:off x="1519120" y="1991332"/>
            <a:ext cx="2004888" cy="1126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8252" y="1797278"/>
            <a:ext cx="265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Data (1 kbps)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58648" y="2643301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0924" y="2960290"/>
            <a:ext cx="10142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08252" y="2335326"/>
            <a:ext cx="2657752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33737" y="2790765"/>
            <a:ext cx="291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Feedback (100 bps)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2314" y="2935923"/>
            <a:ext cx="12428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32"/>
    </mc:Choice>
    <mc:Fallback xmlns="">
      <p:transition xmlns:p14="http://schemas.microsoft.com/office/powerpoint/2010/main" spd="slow" advTm="600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Our Cancellation Effective?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6375" y="5566980"/>
            <a:ext cx="8016875" cy="1138675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Reduces self-interference to noise floor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69762191"/>
              </p:ext>
            </p:extLst>
          </p:nvPr>
        </p:nvGraphicFramePr>
        <p:xfrm>
          <a:off x="0" y="1049041"/>
          <a:ext cx="9144000" cy="451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721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47"/>
    </mc:Choice>
    <mc:Fallback xmlns="">
      <p:transition xmlns:p14="http://schemas.microsoft.com/office/powerpoint/2010/main" spd="slow" advTm="918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Graphic spid="3" grpId="0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9" y="0"/>
            <a:ext cx="9103031" cy="6858000"/>
          </a:xfrm>
        </p:spPr>
        <p:txBody>
          <a:bodyPr anchor="ctr"/>
          <a:lstStyle/>
          <a:p>
            <a:r>
              <a:rPr lang="en-US" dirty="0" smtClean="0">
                <a:solidFill>
                  <a:srgbClr val="A6A6A6"/>
                </a:solidFill>
              </a:rPr>
              <a:t>How do we get full-duplex on battery-free devices?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we use instantaneous feedback to design a power-efficient network stack?</a:t>
            </a:r>
          </a:p>
        </p:txBody>
      </p:sp>
    </p:spTree>
    <p:extLst>
      <p:ext uri="{BB962C8B-B14F-4D97-AF65-F5344CB8AC3E}">
        <p14:creationId xmlns:p14="http://schemas.microsoft.com/office/powerpoint/2010/main" val="13851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9"/>
    </mc:Choice>
    <mc:Fallback xmlns="">
      <p:transition xmlns:p14="http://schemas.microsoft.com/office/powerpoint/2010/main" spd="slow" advTm="168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Energy Is the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44" y="1600200"/>
            <a:ext cx="8736382" cy="4525963"/>
          </a:xfrm>
        </p:spPr>
        <p:txBody>
          <a:bodyPr anchor="ctr"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Recovery from </a:t>
            </a:r>
            <a:r>
              <a:rPr lang="en-US" sz="3200" dirty="0" smtClean="0"/>
              <a:t>collisions/errors takes a long time</a:t>
            </a: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Full-duplex Backscatter to achieve instantaneous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6"/>
    </mc:Choice>
    <mc:Fallback xmlns="">
      <p:transition xmlns:p14="http://schemas.microsoft.com/office/powerpoint/2010/main" spd="slow" advTm="337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Protocol: Acknowledge D</a:t>
            </a:r>
            <a:r>
              <a:rPr lang="en-US" dirty="0" smtClean="0"/>
              <a:t>ata at </a:t>
            </a:r>
            <a:r>
              <a:rPr lang="en-US" dirty="0"/>
              <a:t>a B</a:t>
            </a:r>
            <a:r>
              <a:rPr lang="en-US" dirty="0" smtClean="0"/>
              <a:t>it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335"/>
            <a:ext cx="8229600" cy="21706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 packet into 40-bit chunks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Receiver returns a checksum of each chunk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Sender verifies checksum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55320" y="1678575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015" y="1678575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0710" y="1678575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3405" y="1678575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6100" y="1678575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890" y="2607580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0585" y="2607580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3280" y="2607580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3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5975" y="2607580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8670" y="2607580"/>
            <a:ext cx="1102695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16725"/>
            <a:ext cx="186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Forward data</a:t>
            </a:r>
          </a:p>
          <a:p>
            <a:pPr algn="r"/>
            <a:r>
              <a:rPr lang="en-US" sz="2400" dirty="0" smtClean="0"/>
              <a:t>channel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311" y="2466775"/>
            <a:ext cx="1377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Feedback</a:t>
            </a:r>
          </a:p>
          <a:p>
            <a:pPr algn="r"/>
            <a:r>
              <a:rPr lang="en-US" sz="2400" dirty="0" smtClean="0"/>
              <a:t>channel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1930" y="1272546"/>
            <a:ext cx="882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40 bits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30790" y="3131455"/>
            <a:ext cx="752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 bits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06699" y="3704181"/>
            <a:ext cx="2510118" cy="0"/>
          </a:xfrm>
          <a:prstGeom prst="straightConnector1">
            <a:avLst/>
          </a:prstGeom>
          <a:ln w="76200" cmpd="sng">
            <a:solidFill>
              <a:srgbClr val="7F3CA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7514" y="3674299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3CA2"/>
                </a:solidFill>
              </a:rPr>
              <a:t>Time</a:t>
            </a:r>
            <a:endParaRPr lang="en-US" sz="2400" dirty="0">
              <a:solidFill>
                <a:srgbClr val="7F3C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59"/>
    </mc:Choice>
    <mc:Fallback xmlns="">
      <p:transition xmlns:p14="http://schemas.microsoft.com/office/powerpoint/2010/main" spd="slow" advTm="791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Does Full-duplex Help With Collisions?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043104"/>
              </p:ext>
            </p:extLst>
          </p:nvPr>
        </p:nvGraphicFramePr>
        <p:xfrm>
          <a:off x="254000" y="1502629"/>
          <a:ext cx="8604250" cy="471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6117" y="6221773"/>
            <a:ext cx="258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64-byte packet size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11736" y="5525672"/>
            <a:ext cx="8016875" cy="818832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100x improvement in recharge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940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Detect collisions and stop </a:t>
            </a:r>
            <a:r>
              <a:rPr lang="en-US" sz="2800" dirty="0" smtClean="0"/>
              <a:t>transmissions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8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55"/>
    </mc:Choice>
    <mc:Fallback xmlns="">
      <p:transition xmlns:p14="http://schemas.microsoft.com/office/powerpoint/2010/main" spd="slow" advTm="1107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Does </a:t>
            </a:r>
            <a:r>
              <a:rPr lang="en-US" sz="3600" dirty="0" smtClean="0"/>
              <a:t>Full-duplex Help </a:t>
            </a:r>
            <a:r>
              <a:rPr lang="en-US" sz="3600" dirty="0"/>
              <a:t>With </a:t>
            </a:r>
            <a:r>
              <a:rPr lang="en-US" sz="3600" dirty="0" smtClean="0"/>
              <a:t>Error Correction?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993850"/>
              </p:ext>
            </p:extLst>
          </p:nvPr>
        </p:nvGraphicFramePr>
        <p:xfrm>
          <a:off x="194235" y="1497699"/>
          <a:ext cx="8695765" cy="472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11736" y="5525672"/>
            <a:ext cx="8016875" cy="818832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&gt;90% decrease in overhead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117" y="6221773"/>
            <a:ext cx="258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64-byte packet size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744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Recover from errors by </a:t>
            </a:r>
            <a:r>
              <a:rPr lang="en-US" sz="2800" dirty="0" smtClean="0"/>
              <a:t>retransmitting only the failed bits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3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1"/>
    </mc:Choice>
    <mc:Fallback xmlns="">
      <p:transition xmlns:p14="http://schemas.microsoft.com/office/powerpoint/2010/main" spd="slow" advTm="666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_un200-kit_01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49" y="1806700"/>
            <a:ext cx="5279433" cy="43477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713"/>
            <a:ext cx="9144000" cy="1143000"/>
          </a:xfrm>
        </p:spPr>
        <p:txBody>
          <a:bodyPr/>
          <a:lstStyle/>
          <a:p>
            <a:r>
              <a:rPr lang="en-US" dirty="0" smtClean="0"/>
              <a:t>Why Is This Hard?</a:t>
            </a:r>
            <a:endParaRPr lang="en-US" dirty="0"/>
          </a:p>
        </p:txBody>
      </p:sp>
      <p:pic>
        <p:nvPicPr>
          <p:cNvPr id="5" name="Picture 4" descr="w3_kit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138" y="2160302"/>
            <a:ext cx="4009034" cy="21247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0744" y="5415069"/>
            <a:ext cx="8409881" cy="1312651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Existing solutions </a:t>
            </a:r>
            <a:r>
              <a:rPr lang="en-US" sz="3200" dirty="0" smtClean="0"/>
              <a:t>require O</a:t>
            </a:r>
            <a:r>
              <a:rPr lang="en-US" sz="3200" dirty="0"/>
              <a:t>(1W)</a:t>
            </a:r>
          </a:p>
          <a:p>
            <a:pPr algn="ctr"/>
            <a:r>
              <a:rPr lang="en-US" sz="3200" dirty="0"/>
              <a:t>1,000,000x too much!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5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3"/>
    </mc:Choice>
    <mc:Fallback xmlns="">
      <p:transition xmlns:p14="http://schemas.microsoft.com/office/powerpoint/2010/main" spd="slow" advTm="247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56713"/>
            <a:ext cx="8801737" cy="5365783"/>
          </a:xfrm>
        </p:spPr>
        <p:txBody>
          <a:bodyPr>
            <a:normAutofit/>
          </a:bodyPr>
          <a:lstStyle/>
          <a:p>
            <a:r>
              <a:rPr lang="en-US" dirty="0" smtClean="0"/>
              <a:t>We show</a:t>
            </a:r>
          </a:p>
          <a:p>
            <a:pPr lvl="1"/>
            <a:r>
              <a:rPr lang="en-US" dirty="0" smtClean="0"/>
              <a:t>The first </a:t>
            </a:r>
            <a:r>
              <a:rPr lang="en-US" dirty="0"/>
              <a:t>full-duplex design for battery-free devices</a:t>
            </a:r>
          </a:p>
          <a:p>
            <a:pPr lvl="1"/>
            <a:r>
              <a:rPr lang="en-US" dirty="0" smtClean="0"/>
              <a:t>A power-efficient network stack that has significant gains across the board</a:t>
            </a:r>
          </a:p>
          <a:p>
            <a:endParaRPr lang="en-US" dirty="0"/>
          </a:p>
          <a:p>
            <a:r>
              <a:rPr lang="en-US" dirty="0" smtClean="0"/>
              <a:t>Re-design networking primitives with power as a first-class citizen</a:t>
            </a:r>
          </a:p>
          <a:p>
            <a:pPr lvl="1"/>
            <a:r>
              <a:rPr lang="en-US" dirty="0" smtClean="0"/>
              <a:t>MIMO (SIGCOMM’14), coding (SIGCOMM’14), UWB (?), TCP/IP (?),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8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Full-duplex Backscatter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56714"/>
            <a:ext cx="9144000" cy="498194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First full-duplex design for battery-free devices</a:t>
            </a:r>
          </a:p>
          <a:p>
            <a:pPr marL="457200" lvl="1" indent="0" algn="ctr">
              <a:buNone/>
            </a:pPr>
            <a:r>
              <a:rPr lang="en-US" sz="3200" dirty="0">
                <a:solidFill>
                  <a:srgbClr val="CB5628"/>
                </a:solidFill>
              </a:rPr>
              <a:t>Same frequency, single </a:t>
            </a:r>
            <a:r>
              <a:rPr lang="en-US" sz="3200" dirty="0" smtClean="0">
                <a:solidFill>
                  <a:srgbClr val="CB5628"/>
                </a:solidFill>
              </a:rPr>
              <a:t>antenna</a:t>
            </a:r>
            <a:endParaRPr lang="en-US" sz="3200" dirty="0">
              <a:solidFill>
                <a:srgbClr val="CB5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0"/>
    </mc:Choice>
    <mc:Fallback xmlns="">
      <p:transition xmlns:p14="http://schemas.microsoft.com/office/powerpoint/2010/main" spd="slow" advTm="250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858" flipH="1">
            <a:off x="5660548" y="3528757"/>
            <a:ext cx="2004888" cy="1126085"/>
          </a:xfrm>
          <a:prstGeom prst="rect">
            <a:avLst/>
          </a:prstGeom>
        </p:spPr>
      </p:pic>
      <p:pic>
        <p:nvPicPr>
          <p:cNvPr id="19" name="Picture 18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142">
            <a:off x="1519119" y="3544439"/>
            <a:ext cx="2004888" cy="112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Full-duplex Backscatter</a:t>
            </a:r>
            <a:endParaRPr lang="en-US" dirty="0"/>
          </a:p>
        </p:txBody>
      </p:sp>
      <p:pic>
        <p:nvPicPr>
          <p:cNvPr id="5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56" y="1436428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3515" y="1156998"/>
            <a:ext cx="160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RF source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77450" y="2200590"/>
            <a:ext cx="1167841" cy="1581885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8251" y="3350385"/>
            <a:ext cx="265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Data (1 kbps)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58647" y="4196408"/>
            <a:ext cx="2133600" cy="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0923" y="4513397"/>
            <a:ext cx="10142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08251" y="3888433"/>
            <a:ext cx="2657752" cy="0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3736" y="4343872"/>
            <a:ext cx="291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Feedback (100 bps)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96946" y="2200590"/>
            <a:ext cx="1159049" cy="157745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2313" y="4489030"/>
            <a:ext cx="12428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0744" y="5234790"/>
            <a:ext cx="8409881" cy="1312651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Brings self-interference down to the noise floor using &lt; .75 </a:t>
            </a:r>
            <a:r>
              <a:rPr lang="en-US" sz="3200" dirty="0" err="1" smtClean="0">
                <a:solidFill>
                  <a:schemeClr val="bg1"/>
                </a:solidFill>
              </a:rPr>
              <a:t>uW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16"/>
    </mc:Choice>
    <mc:Fallback xmlns="">
      <p:transition xmlns:p14="http://schemas.microsoft.com/office/powerpoint/2010/main" spd="slow" advTm="769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Care?</a:t>
            </a:r>
            <a:br>
              <a:rPr lang="en-US" dirty="0" smtClean="0"/>
            </a:br>
            <a:r>
              <a:rPr lang="en-US" dirty="0" smtClean="0"/>
              <a:t>Energy Is The Bottleneck!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5896805"/>
            <a:ext cx="8686800" cy="4664481"/>
          </a:xfrm>
        </p:spPr>
        <p:txBody>
          <a:bodyPr>
            <a:normAutofit/>
          </a:bodyPr>
          <a:lstStyle/>
          <a:p>
            <a:r>
              <a:rPr lang="en-US" dirty="0" smtClean="0"/>
              <a:t>Capacitor charging is exponential in time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90899117"/>
              </p:ext>
            </p:extLst>
          </p:nvPr>
        </p:nvGraphicFramePr>
        <p:xfrm>
          <a:off x="831015" y="1398970"/>
          <a:ext cx="5864177" cy="480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476513" y="1869162"/>
            <a:ext cx="3880664" cy="2200"/>
          </a:xfrm>
          <a:prstGeom prst="straightConnector1">
            <a:avLst/>
          </a:prstGeom>
          <a:ln w="76200" cmpd="sng">
            <a:solidFill>
              <a:srgbClr val="CB5628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57177" y="1869162"/>
            <a:ext cx="1109328" cy="0"/>
          </a:xfrm>
          <a:prstGeom prst="straightConnector1">
            <a:avLst/>
          </a:prstGeom>
          <a:ln w="76200" cmpd="sng">
            <a:solidFill>
              <a:srgbClr val="CB5628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66506" y="1830388"/>
            <a:ext cx="0" cy="3531514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57177" y="1830388"/>
            <a:ext cx="0" cy="3520440"/>
          </a:xfrm>
          <a:prstGeom prst="line">
            <a:avLst/>
          </a:prstGeom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75121" y="1869162"/>
            <a:ext cx="236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Threshold to</a:t>
            </a:r>
          </a:p>
          <a:p>
            <a:r>
              <a:rPr lang="en-US" sz="2400" dirty="0" smtClean="0"/>
              <a:t>transmit a packet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476513" y="2702418"/>
            <a:ext cx="6482880" cy="0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206500" y="4045173"/>
            <a:ext cx="6425317" cy="1245739"/>
          </a:xfrm>
          <a:prstGeom prst="roundRect">
            <a:avLst>
              <a:gd name="adj" fmla="val 28102"/>
            </a:avLst>
          </a:prstGeom>
          <a:solidFill>
            <a:srgbClr val="CB5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Recovery from </a:t>
            </a:r>
            <a:r>
              <a:rPr lang="en-US" sz="3200" dirty="0" smtClean="0"/>
              <a:t>collisions and </a:t>
            </a:r>
            <a:r>
              <a:rPr lang="en-US" sz="3200" dirty="0"/>
              <a:t>errors </a:t>
            </a:r>
            <a:r>
              <a:rPr lang="en-US" sz="3200" dirty="0" smtClean="0"/>
              <a:t>takes a long time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3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10"/>
    </mc:Choice>
    <mc:Fallback xmlns="">
      <p:transition xmlns:p14="http://schemas.microsoft.com/office/powerpoint/2010/main" spd="slow" advTm="905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Chart bld="series" animBg="0"/>
        </p:bldSub>
      </p:bldGraphic>
      <p:bldGraphic spid="4" grpId="1" uiExpand="1">
        <p:bldSub>
          <a:bldChart bld="series"/>
        </p:bldSub>
      </p:bldGraphic>
      <p:bldP spid="1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  <a:br>
              <a:rPr lang="en-US" dirty="0"/>
            </a:br>
            <a:r>
              <a:rPr lang="en-US" dirty="0"/>
              <a:t>Energy Is The Bottleneck!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35" y="1709109"/>
            <a:ext cx="8686800" cy="4664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Full-duplex can help fix this 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Instantaneous feedback enables a better network</a:t>
            </a:r>
          </a:p>
          <a:p>
            <a:pPr lvl="1"/>
            <a:r>
              <a:rPr lang="en-US" sz="2400" dirty="0" smtClean="0"/>
              <a:t>Collision detection (</a:t>
            </a:r>
            <a:r>
              <a:rPr lang="en-US" sz="2400" dirty="0" smtClean="0">
                <a:solidFill>
                  <a:srgbClr val="CB5628"/>
                </a:solidFill>
              </a:rPr>
              <a:t>100x</a:t>
            </a:r>
            <a:r>
              <a:rPr lang="en-US" sz="2400" dirty="0" smtClean="0"/>
              <a:t> recharge time reduction)</a:t>
            </a:r>
          </a:p>
          <a:p>
            <a:pPr lvl="1"/>
            <a:r>
              <a:rPr lang="en-US" sz="2400" dirty="0" smtClean="0"/>
              <a:t>Error correction (</a:t>
            </a:r>
            <a:r>
              <a:rPr lang="en-US" sz="2400" dirty="0" smtClean="0">
                <a:solidFill>
                  <a:srgbClr val="CB5628"/>
                </a:solidFill>
              </a:rPr>
              <a:t>10x</a:t>
            </a:r>
            <a:r>
              <a:rPr lang="en-US" sz="2400" dirty="0" smtClean="0"/>
              <a:t> overhead reduction for every packet)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4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1"/>
    </mc:Choice>
    <mc:Fallback xmlns="">
      <p:transition xmlns:p14="http://schemas.microsoft.com/office/powerpoint/2010/main" spd="slow" advTm="468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9" y="0"/>
            <a:ext cx="9103031" cy="6858000"/>
          </a:xfrm>
        </p:spPr>
        <p:txBody>
          <a:bodyPr anchor="ctr"/>
          <a:lstStyle/>
          <a:p>
            <a:r>
              <a:rPr lang="en-US" dirty="0" smtClean="0"/>
              <a:t>How do we get full-duplex on battery-free devices?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 we use </a:t>
            </a:r>
            <a:r>
              <a:rPr lang="en-US" dirty="0">
                <a:solidFill>
                  <a:srgbClr val="000000"/>
                </a:solidFill>
              </a:rPr>
              <a:t>instantaneous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feedback to design a power-efficient network stack?</a:t>
            </a:r>
          </a:p>
        </p:txBody>
      </p:sp>
    </p:spTree>
    <p:extLst>
      <p:ext uri="{BB962C8B-B14F-4D97-AF65-F5344CB8AC3E}">
        <p14:creationId xmlns:p14="http://schemas.microsoft.com/office/powerpoint/2010/main" val="9552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4"/>
    </mc:Choice>
    <mc:Fallback xmlns="">
      <p:transition xmlns:p14="http://schemas.microsoft.com/office/powerpoint/2010/main" spd="slow" advTm="209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9" y="0"/>
            <a:ext cx="9103031" cy="6858000"/>
          </a:xfrm>
        </p:spPr>
        <p:txBody>
          <a:bodyPr anchor="ctr"/>
          <a:lstStyle/>
          <a:p>
            <a:r>
              <a:rPr lang="en-US" dirty="0" smtClean="0"/>
              <a:t>How do we get full-duplex on battery-free devices?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use instantaneous feedback to design a power-efficient network stack?</a:t>
            </a:r>
          </a:p>
        </p:txBody>
      </p:sp>
    </p:spTree>
    <p:extLst>
      <p:ext uri="{BB962C8B-B14F-4D97-AF65-F5344CB8AC3E}">
        <p14:creationId xmlns:p14="http://schemas.microsoft.com/office/powerpoint/2010/main" val="598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8"/>
    </mc:Choice>
    <mc:Fallback xmlns="">
      <p:transition xmlns:p14="http://schemas.microsoft.com/office/powerpoint/2010/main" spd="slow" advTm="109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858" flipH="1">
            <a:off x="5295679" y="3523749"/>
            <a:ext cx="2004888" cy="1126085"/>
          </a:xfrm>
          <a:prstGeom prst="rect">
            <a:avLst/>
          </a:prstGeom>
        </p:spPr>
      </p:pic>
      <p:pic>
        <p:nvPicPr>
          <p:cNvPr id="25" name="Picture 24" descr="unnam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7142">
            <a:off x="1697913" y="3531328"/>
            <a:ext cx="2004888" cy="1126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Backscatter Overview</a:t>
            </a:r>
            <a:endParaRPr lang="en-US" dirty="0"/>
          </a:p>
        </p:txBody>
      </p:sp>
      <p:pic>
        <p:nvPicPr>
          <p:cNvPr id="6" name="Picture 5" descr="ambien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17406" r="43306" b="65373"/>
          <a:stretch/>
        </p:blipFill>
        <p:spPr>
          <a:xfrm>
            <a:off x="3890029" y="1107130"/>
            <a:ext cx="1218419" cy="118851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6" idx="2"/>
            <a:endCxn id="25" idx="0"/>
          </p:cNvCxnSpPr>
          <p:nvPr/>
        </p:nvCxnSpPr>
        <p:spPr>
          <a:xfrm flipH="1">
            <a:off x="3118466" y="2295644"/>
            <a:ext cx="1380773" cy="1421630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65500" y="3796804"/>
            <a:ext cx="2325494" cy="0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29" idx="0"/>
          </p:cNvCxnSpPr>
          <p:nvPr/>
        </p:nvCxnSpPr>
        <p:spPr>
          <a:xfrm>
            <a:off x="4499239" y="2295644"/>
            <a:ext cx="1380775" cy="1414051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6407" y="2699968"/>
            <a:ext cx="78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688" y="2692390"/>
            <a:ext cx="67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850" y="954881"/>
            <a:ext cx="141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Source</a:t>
            </a:r>
            <a:endParaRPr lang="en-US" sz="2000" dirty="0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584079729"/>
              </p:ext>
            </p:extLst>
          </p:nvPr>
        </p:nvGraphicFramePr>
        <p:xfrm>
          <a:off x="269874" y="4371933"/>
          <a:ext cx="8416926" cy="24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3492500" y="4088172"/>
            <a:ext cx="1968500" cy="0"/>
          </a:xfrm>
          <a:prstGeom prst="straightConnector1">
            <a:avLst/>
          </a:prstGeom>
          <a:ln w="76200" cmpd="sng"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22237" y="950761"/>
            <a:ext cx="311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absorbs: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Existing signal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</a:t>
            </a:r>
            <a:endParaRPr lang="en-US" sz="1400" dirty="0"/>
          </a:p>
          <a:p>
            <a:r>
              <a:rPr lang="en-US" sz="2400" dirty="0" smtClean="0"/>
              <a:t>Alice reflects:</a:t>
            </a:r>
          </a:p>
          <a:p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 smtClean="0">
                <a:solidFill>
                  <a:srgbClr val="4F81BD"/>
                </a:solidFill>
              </a:rPr>
              <a:t>   Existing signal</a:t>
            </a:r>
          </a:p>
          <a:p>
            <a:r>
              <a:rPr lang="en-US" sz="2400" dirty="0">
                <a:solidFill>
                  <a:srgbClr val="CB5628"/>
                </a:solidFill>
              </a:rPr>
              <a:t> </a:t>
            </a:r>
            <a:r>
              <a:rPr lang="en-US" sz="2400" dirty="0" smtClean="0">
                <a:solidFill>
                  <a:srgbClr val="CB5628"/>
                </a:solidFill>
              </a:rPr>
              <a:t>   &amp; </a:t>
            </a:r>
            <a:r>
              <a:rPr lang="en-US" sz="2400" dirty="0" smtClean="0">
                <a:solidFill>
                  <a:srgbClr val="CB5628"/>
                </a:solidFill>
                <a:cs typeface="Times New Roman"/>
              </a:rPr>
              <a:t>Reflection</a:t>
            </a:r>
            <a:endParaRPr lang="en-US" sz="2400" dirty="0">
              <a:solidFill>
                <a:srgbClr val="CB562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5"/>
    </mc:Choice>
    <mc:Fallback xmlns="">
      <p:transition xmlns:p14="http://schemas.microsoft.com/office/powerpoint/2010/main" spd="slow" advTm="720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3.4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1.5|20.4|15.6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8.1|13|2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2.4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13.6|18.2|16.6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4|1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89000</TotalTime>
  <Words>614</Words>
  <Application>Microsoft Macintosh PowerPoint</Application>
  <PresentationFormat>On-screen Show (4:3)</PresentationFormat>
  <Paragraphs>169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Full-duplex Backscatter for &lt;1 μW</vt:lpstr>
      <vt:lpstr>Why Is This Hard?</vt:lpstr>
      <vt:lpstr>Full-duplex Backscatter</vt:lpstr>
      <vt:lpstr>Full-duplex Backscatter</vt:lpstr>
      <vt:lpstr>Why Do We Care? Energy Is The Bottleneck!</vt:lpstr>
      <vt:lpstr>Why Do We Care? Energy Is The Bottleneck!</vt:lpstr>
      <vt:lpstr>PowerPoint Presentation</vt:lpstr>
      <vt:lpstr>PowerPoint Presentation</vt:lpstr>
      <vt:lpstr>Backscatter Overview</vt:lpstr>
      <vt:lpstr>Challenge: Bob’s Reflections Lose Information</vt:lpstr>
      <vt:lpstr>Solution: Change Phase Instead</vt:lpstr>
      <vt:lpstr>PowerPoint Presentation</vt:lpstr>
      <vt:lpstr>Solution: Leverage Difference in Rates to Eliminate Residual Interference</vt:lpstr>
      <vt:lpstr>Is Our Cancellation Effective?</vt:lpstr>
      <vt:lpstr>PowerPoint Presentation</vt:lpstr>
      <vt:lpstr>Challenge: Energy Is the Bottleneck</vt:lpstr>
      <vt:lpstr>Protocol: Acknowledge Data at a Bit Level</vt:lpstr>
      <vt:lpstr>Does Full-duplex Help With Collisions?</vt:lpstr>
      <vt:lpstr>Does Full-duplex Help With Error Correction?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F10: Fault-Tolerant Engineered Networks</dc:title>
  <dc:subject/>
  <dc:creator>Vincent Liu</dc:creator>
  <cp:keywords/>
  <dc:description/>
  <cp:lastModifiedBy>Vincent</cp:lastModifiedBy>
  <cp:revision>1065</cp:revision>
  <cp:lastPrinted>2012-03-22T22:58:46Z</cp:lastPrinted>
  <dcterms:created xsi:type="dcterms:W3CDTF">2013-03-30T09:18:09Z</dcterms:created>
  <dcterms:modified xsi:type="dcterms:W3CDTF">2014-09-09T07:15:32Z</dcterms:modified>
  <cp:category/>
</cp:coreProperties>
</file>